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shapes+xml" PartName="/ppt/drawings/drawing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presentationml.slideLayout+xml" PartName="/ppt/slideLayouts/slideLayout149.xml"/>
  <Override ContentType="application/vnd.openxmlformats-officedocument.presentationml.slideLayout+xml" PartName="/ppt/slideLayouts/slideLayout150.xml"/>
  <Override ContentType="application/vnd.openxmlformats-officedocument.presentationml.slideLayout+xml" PartName="/ppt/slideLayouts/slideLayout151.xml"/>
  <Override ContentType="application/vnd.openxmlformats-officedocument.presentationml.slideLayout+xml" PartName="/ppt/slideLayouts/slideLayout152.xml"/>
  <Override ContentType="application/vnd.openxmlformats-officedocument.presentationml.slideLayout+xml" PartName="/ppt/slideLayouts/slideLayout153.xml"/>
  <Override ContentType="application/vnd.openxmlformats-officedocument.presentationml.slideLayout+xml" PartName="/ppt/slideLayouts/slideLayout154.xml"/>
  <Override ContentType="application/vnd.openxmlformats-officedocument.presentationml.slideLayout+xml" PartName="/ppt/slideLayouts/slideLayout155.xml"/>
  <Override ContentType="application/vnd.openxmlformats-officedocument.presentationml.slideLayout+xml" PartName="/ppt/slideLayouts/slideLayout156.xml"/>
  <Override ContentType="application/vnd.openxmlformats-officedocument.presentationml.slideLayout+xml" PartName="/ppt/slideLayouts/slideLayout157.xml"/>
  <Override ContentType="application/vnd.openxmlformats-officedocument.presentationml.slideLayout+xml" PartName="/ppt/slideLayouts/slideLayout158.xml"/>
  <Override ContentType="application/vnd.openxmlformats-officedocument.presentationml.slideLayout+xml" PartName="/ppt/slideLayouts/slideLayout159.xml"/>
  <Override ContentType="application/vnd.openxmlformats-officedocument.presentationml.slideLayout+xml" PartName="/ppt/slideLayouts/slideLayout160.xml"/>
  <Override ContentType="application/vnd.openxmlformats-officedocument.presentationml.slideLayout+xml" PartName="/ppt/slideLayouts/slideLayout161.xml"/>
  <Override ContentType="application/vnd.openxmlformats-officedocument.presentationml.slideLayout+xml" PartName="/ppt/slideLayouts/slideLayout162.xml"/>
  <Override ContentType="application/vnd.openxmlformats-officedocument.presentationml.slideLayout+xml" PartName="/ppt/slideLayouts/slideLayout163.xml"/>
  <Override ContentType="application/vnd.openxmlformats-officedocument.presentationml.slideLayout+xml" PartName="/ppt/slideLayouts/slideLayout164.xml"/>
  <Override ContentType="application/vnd.openxmlformats-officedocument.presentationml.slideLayout+xml" PartName="/ppt/slideLayouts/slideLayout165.xml"/>
  <Override ContentType="application/vnd.openxmlformats-officedocument.presentationml.slideLayout+xml" PartName="/ppt/slideLayouts/slideLayout166.xml"/>
  <Override ContentType="application/vnd.openxmlformats-officedocument.presentationml.slideLayout+xml" PartName="/ppt/slideLayouts/slideLayout167.xml"/>
  <Override ContentType="application/vnd.openxmlformats-officedocument.presentationml.slideLayout+xml" PartName="/ppt/slideLayouts/slideLayout168.xml"/>
  <Override ContentType="application/vnd.openxmlformats-officedocument.presentationml.slideLayout+xml" PartName="/ppt/slideLayouts/slideLayout169.xml"/>
  <Override ContentType="application/vnd.openxmlformats-officedocument.presentationml.slideLayout+xml" PartName="/ppt/slideLayouts/slideLayout170.xml"/>
  <Override ContentType="application/vnd.openxmlformats-officedocument.presentationml.slideLayout+xml" PartName="/ppt/slideLayouts/slideLayout171.xml"/>
  <Override ContentType="application/vnd.openxmlformats-officedocument.presentationml.slideLayout+xml" PartName="/ppt/slideLayouts/slideLayout172.xml"/>
  <Override ContentType="application/vnd.openxmlformats-officedocument.presentationml.slideLayout+xml" PartName="/ppt/slideLayouts/slideLayout173.xml"/>
  <Override ContentType="application/vnd.openxmlformats-officedocument.presentationml.slideLayout+xml" PartName="/ppt/slideLayouts/slideLayout174.xml"/>
  <Override ContentType="application/vnd.openxmlformats-officedocument.presentationml.slideLayout+xml" PartName="/ppt/slideLayouts/slideLayout175.xml"/>
  <Override ContentType="application/vnd.openxmlformats-officedocument.presentationml.slideLayout+xml" PartName="/ppt/slideLayouts/slideLayout176.xml"/>
  <Override ContentType="application/vnd.openxmlformats-officedocument.presentationml.slideLayout+xml" PartName="/ppt/slideLayouts/slideLayout177.xml"/>
  <Override ContentType="application/vnd.openxmlformats-officedocument.presentationml.slideLayout+xml" PartName="/ppt/slideLayouts/slideLayout178.xml"/>
  <Override ContentType="application/vnd.openxmlformats-officedocument.presentationml.slideLayout+xml" PartName="/ppt/slideLayouts/slideLayout179.xml"/>
  <Override ContentType="application/vnd.openxmlformats-officedocument.presentationml.slideLayout+xml" PartName="/ppt/slideLayouts/slideLayout180.xml"/>
  <Override ContentType="application/vnd.openxmlformats-officedocument.presentationml.slideLayout+xml" PartName="/ppt/slideLayouts/slideLayout181.xml"/>
  <Override ContentType="application/vnd.openxmlformats-officedocument.presentationml.slideLayout+xml" PartName="/ppt/slideLayouts/slideLayout182.xml"/>
  <Override ContentType="application/vnd.openxmlformats-officedocument.presentationml.slideLayout+xml" PartName="/ppt/slideLayouts/slideLayout183.xml"/>
  <Override ContentType="application/vnd.openxmlformats-officedocument.presentationml.slideLayout+xml" PartName="/ppt/slideLayouts/slideLayout184.xml"/>
  <Override ContentType="application/vnd.openxmlformats-officedocument.presentationml.slideLayout+xml" PartName="/ppt/slideLayouts/slideLayout185.xml"/>
  <Override ContentType="application/vnd.openxmlformats-officedocument.presentationml.slideLayout+xml" PartName="/ppt/slideLayouts/slideLayout186.xml"/>
  <Override ContentType="application/vnd.openxmlformats-officedocument.presentationml.slideLayout+xml" PartName="/ppt/slideLayouts/slideLayout187.xml"/>
  <Override ContentType="application/vnd.openxmlformats-officedocument.presentationml.slideLayout+xml" PartName="/ppt/slideLayouts/slideLayout188.xml"/>
  <Override ContentType="application/vnd.openxmlformats-officedocument.presentationml.slideLayout+xml" PartName="/ppt/slideLayouts/slideLayout189.xml"/>
  <Override ContentType="application/vnd.openxmlformats-officedocument.presentationml.slideLayout+xml" PartName="/ppt/slideLayouts/slideLayout190.xml"/>
  <Override ContentType="application/vnd.openxmlformats-officedocument.presentationml.slideLayout+xml" PartName="/ppt/slideLayouts/slideLayout191.xml"/>
  <Override ContentType="application/vnd.openxmlformats-officedocument.presentationml.slideLayout+xml" PartName="/ppt/slideLayouts/slideLayout192.xml"/>
  <Override ContentType="application/vnd.openxmlformats-officedocument.presentationml.slideLayout+xml" PartName="/ppt/slideLayouts/slideLayout193.xml"/>
  <Override ContentType="application/vnd.openxmlformats-officedocument.presentationml.slideLayout+xml" PartName="/ppt/slideLayouts/slideLayout194.xml"/>
  <Override ContentType="application/vnd.openxmlformats-officedocument.presentationml.slideLayout+xml" PartName="/ppt/slideLayouts/slideLayout195.xml"/>
  <Override ContentType="application/vnd.openxmlformats-officedocument.presentationml.slideLayout+xml" PartName="/ppt/slideLayouts/slideLayout196.xml"/>
  <Override ContentType="application/vnd.openxmlformats-officedocument.presentationml.slideLayout+xml" PartName="/ppt/slideLayouts/slideLayout197.xml"/>
  <Override ContentType="application/vnd.openxmlformats-officedocument.presentationml.slideLayout+xml" PartName="/ppt/slideLayouts/slideLayout198.xml"/>
  <Override ContentType="application/vnd.openxmlformats-officedocument.presentationml.slideLayout+xml" PartName="/ppt/slideLayouts/slideLayout199.xml"/>
  <Override ContentType="application/vnd.openxmlformats-officedocument.presentationml.slideLayout+xml" PartName="/ppt/slideLayouts/slideLayout200.xml"/>
  <Override ContentType="application/vnd.openxmlformats-officedocument.presentationml.slideLayout+xml" PartName="/ppt/slideLayouts/slideLayout20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Master+xml" PartName="/ppt/slideMasters/slideMaster15.xml"/>
  <Override ContentType="application/vnd.openxmlformats-officedocument.presentationml.slideMaster+xml" PartName="/ppt/slideMasters/slideMaster16.xml"/>
  <Override ContentType="application/vnd.openxmlformats-officedocument.presentationml.slideMaster+xml" PartName="/ppt/slideMasters/slideMaster17.xml"/>
  <Override ContentType="application/vnd.openxmlformats-officedocument.presentationml.slideMaster+xml" PartName="/ppt/slideMasters/slideMaster18.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theme+xml" PartName="/ppt/theme/theme15.xml"/>
  <Override ContentType="application/vnd.openxmlformats-officedocument.theme+xml" PartName="/ppt/theme/theme16.xml"/>
  <Override ContentType="application/vnd.openxmlformats-officedocument.theme+xml" PartName="/ppt/theme/theme17.xml"/>
  <Override ContentType="application/vnd.openxmlformats-officedocument.theme+xml" PartName="/ppt/theme/theme18.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thumbnail.jpeg" Type="http://schemas.openxmlformats.org/package/2006/relationships/metadata/thumbnail"/>
<Relationship Id="rId3" Target="docProps/core.xml" Type="http://schemas.openxmlformats.org/package/2006/relationships/metadata/core-properties"/>
<Relationship Id="rId4" Target="docProps/app.xml" Type="http://schemas.openxmlformats.org/officeDocument/2006/relationships/extended-properties"/>
<Relationship Id="rId5" Target="docProps/custom.xml" Type="http://schemas.openxmlformats.org/officeDocument/2006/relationships/custom-properties"/>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89" r:id="rId15"/>
    <p:sldMasterId id="2147483690" r:id="rId16"/>
    <p:sldMasterId id="2147483691" r:id="rId17"/>
    <p:sldMasterId id="2147483692" r:id="rId18"/>
  </p:sldMasterIdLst>
  <p:sldIdLst>
    <p:sldId id="256" r:id="rId19"/>
    <p:sldId id="257" r:id="rId20"/>
    <p:sldId id="258" r:id="rId21"/>
    <p:sldId id="354" r:id="rId22"/>
    <p:sldId id="355" r:id="rId23"/>
    <p:sldId id="356" r:id="rId24"/>
    <p:sldId id="357" r:id="rId25"/>
    <p:sldId id="282" r:id="rId26"/>
    <p:sldId id="319" r:id="rId27"/>
    <p:sldId id="283" r:id="rId28"/>
    <p:sldId id="281" r:id="rId29"/>
    <p:sldId id="261" r:id="rId30"/>
    <p:sldId id="359" r:id="rId31"/>
    <p:sldId id="360" r:id="rId32"/>
    <p:sldId id="361" r:id="rId33"/>
    <p:sldId id="263" r:id="rId34"/>
    <p:sldId id="337" r:id="rId35"/>
    <p:sldId id="366" r:id="rId36"/>
    <p:sldId id="336" r:id="rId37"/>
    <p:sldId id="318" r:id="rId38"/>
    <p:sldId id="291" r:id="rId39"/>
    <p:sldId id="328" r:id="rId40"/>
    <p:sldId id="353" r:id="rId41"/>
    <p:sldId id="362" r:id="rId42"/>
    <p:sldId id="352" r:id="rId43"/>
    <p:sldId id="349" r:id="rId44"/>
    <p:sldId id="350" r:id="rId45"/>
    <p:sldId id="351" r:id="rId46"/>
    <p:sldId id="363" r:id="rId47"/>
    <p:sldId id="346" r:id="rId48"/>
    <p:sldId id="347" r:id="rId49"/>
    <p:sldId id="348" r:id="rId50"/>
    <p:sldId id="343" r:id="rId51"/>
    <p:sldId id="344" r:id="rId52"/>
    <p:sldId id="345" r:id="rId53"/>
    <p:sldId id="297" r:id="rId54"/>
    <p:sldId id="331" r:id="rId55"/>
    <p:sldId id="332" r:id="rId56"/>
    <p:sldId id="333" r:id="rId57"/>
    <p:sldId id="334" r:id="rId58"/>
    <p:sldId id="314" r:id="rId59"/>
    <p:sldId id="364" r:id="rId60"/>
    <p:sldId id="368" r:id="rId61"/>
    <p:sldId id="367" r:id="rId62"/>
  </p:sldIdLst>
  <p:sldSz cx="9144000" cy="5145088"/>
  <p:notesSz cx="6858000" cy="9144000"/>
  <p:defaultTextStyle>
    <a:defPPr>
      <a:defRPr lang="es-CO"/>
    </a:defPPr>
    <a:lvl1pPr algn="l" rtl="0" fontAlgn="base">
      <a:spcBef>
        <a:spcPct val="0"/>
      </a:spcBef>
      <a:spcAft>
        <a:spcPct val="0"/>
      </a:spcAft>
      <a:defRPr sz="1000" b="1"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sz="1000" b="1"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sz="1000" b="1"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sz="1000" b="1"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sz="1000" b="1" kern="1200">
        <a:solidFill>
          <a:schemeClr val="tx1"/>
        </a:solidFill>
        <a:latin typeface="Calibri" pitchFamily="34" charset="0"/>
        <a:ea typeface="+mn-ea"/>
        <a:cs typeface="Arial" pitchFamily="34" charset="0"/>
      </a:defRPr>
    </a:lvl5pPr>
    <a:lvl6pPr marL="2286000" algn="l" defTabSz="914400" rtl="0" eaLnBrk="1" latinLnBrk="0" hangingPunct="1">
      <a:defRPr sz="1000" b="1" kern="1200">
        <a:solidFill>
          <a:schemeClr val="tx1"/>
        </a:solidFill>
        <a:latin typeface="Calibri" pitchFamily="34" charset="0"/>
        <a:ea typeface="+mn-ea"/>
        <a:cs typeface="Arial" pitchFamily="34" charset="0"/>
      </a:defRPr>
    </a:lvl6pPr>
    <a:lvl7pPr marL="2743200" algn="l" defTabSz="914400" rtl="0" eaLnBrk="1" latinLnBrk="0" hangingPunct="1">
      <a:defRPr sz="1000" b="1" kern="1200">
        <a:solidFill>
          <a:schemeClr val="tx1"/>
        </a:solidFill>
        <a:latin typeface="Calibri" pitchFamily="34" charset="0"/>
        <a:ea typeface="+mn-ea"/>
        <a:cs typeface="Arial" pitchFamily="34" charset="0"/>
      </a:defRPr>
    </a:lvl7pPr>
    <a:lvl8pPr marL="3200400" algn="l" defTabSz="914400" rtl="0" eaLnBrk="1" latinLnBrk="0" hangingPunct="1">
      <a:defRPr sz="1000" b="1" kern="1200">
        <a:solidFill>
          <a:schemeClr val="tx1"/>
        </a:solidFill>
        <a:latin typeface="Calibri" pitchFamily="34" charset="0"/>
        <a:ea typeface="+mn-ea"/>
        <a:cs typeface="Arial" pitchFamily="34" charset="0"/>
      </a:defRPr>
    </a:lvl8pPr>
    <a:lvl9pPr marL="3657600" algn="l" defTabSz="914400" rtl="0" eaLnBrk="1" latinLnBrk="0" hangingPunct="1">
      <a:defRPr sz="1000" b="1"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292929"/>
    <a:srgbClr val="FF9933"/>
    <a:srgbClr val="FF3300"/>
    <a:srgbClr val="F33535"/>
    <a:srgbClr val="006666"/>
    <a:srgbClr val="CC3300"/>
    <a:srgbClr val="DDDDDD"/>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8" autoAdjust="0"/>
    <p:restoredTop sz="93523" autoAdjust="0"/>
  </p:normalViewPr>
  <p:slideViewPr>
    <p:cSldViewPr>
      <p:cViewPr varScale="1">
        <p:scale>
          <a:sx n="48" d="100"/>
          <a:sy n="48" d="100"/>
        </p:scale>
        <p:origin x="-1584" y="-90"/>
      </p:cViewPr>
      <p:guideLst>
        <p:guide orient="horz" pos="1620"/>
        <p:guide orient="horz" pos="486"/>
        <p:guide orient="horz" pos="622"/>
        <p:guide orient="horz" pos="667"/>
        <p:guide orient="horz" pos="1847"/>
        <p:guide pos="2299"/>
        <p:guide pos="295"/>
        <p:guide pos="783"/>
        <p:guide pos="5239"/>
        <p:guide pos="3061"/>
        <p:guide pos="4220"/>
        <p:guide pos="3019"/>
      </p:guideLst>
    </p:cSldViewPr>
  </p:slideViewPr>
  <p:notesTextViewPr>
    <p:cViewPr>
      <p:scale>
        <a:sx n="100" d="100"/>
        <a:sy n="100" d="100"/>
      </p:scale>
      <p:origin x="0" y="0"/>
    </p:cViewPr>
  </p:notesTextViewPr>
  <p:gridSpacing cx="73736200" cy="73736200"/>
</p:viewPr>
</file>

<file path=ppt/_rels/presentation.xml.rels><?xml version="1.0" encoding="UTF-8" standalone="no"?>
<Relationships xmlns="http://schemas.openxmlformats.org/package/2006/relationships">
<Relationship Id="rId1" Target="slideMasters/slideMaster1.xml" Type="http://schemas.openxmlformats.org/officeDocument/2006/relationships/slideMaster"/>
<Relationship Id="rId10" Target="slideMasters/slideMaster10.xml" Type="http://schemas.openxmlformats.org/officeDocument/2006/relationships/slideMaster"/>
<Relationship Id="rId11" Target="slideMasters/slideMaster11.xml" Type="http://schemas.openxmlformats.org/officeDocument/2006/relationships/slideMaster"/>
<Relationship Id="rId12" Target="slideMasters/slideMaster12.xml" Type="http://schemas.openxmlformats.org/officeDocument/2006/relationships/slideMaster"/>
<Relationship Id="rId13" Target="slideMasters/slideMaster13.xml" Type="http://schemas.openxmlformats.org/officeDocument/2006/relationships/slideMaster"/>
<Relationship Id="rId14" Target="slideMasters/slideMaster14.xml" Type="http://schemas.openxmlformats.org/officeDocument/2006/relationships/slideMaster"/>
<Relationship Id="rId15" Target="slideMasters/slideMaster15.xml" Type="http://schemas.openxmlformats.org/officeDocument/2006/relationships/slideMaster"/>
<Relationship Id="rId16" Target="slideMasters/slideMaster16.xml" Type="http://schemas.openxmlformats.org/officeDocument/2006/relationships/slideMaster"/>
<Relationship Id="rId17" Target="slideMasters/slideMaster17.xml" Type="http://schemas.openxmlformats.org/officeDocument/2006/relationships/slideMaster"/>
<Relationship Id="rId18" Target="slideMasters/slideMaster18.xml" Type="http://schemas.openxmlformats.org/officeDocument/2006/relationships/slideMaster"/>
<Relationship Id="rId19" Target="slides/slide1.xml" Type="http://schemas.openxmlformats.org/officeDocument/2006/relationships/slide"/>
<Relationship Id="rId2" Target="slideMasters/slideMaster2.xml" Type="http://schemas.openxmlformats.org/officeDocument/2006/relationships/slideMaster"/>
<Relationship Id="rId20" Target="slides/slide2.xml" Type="http://schemas.openxmlformats.org/officeDocument/2006/relationships/slide"/>
<Relationship Id="rId21" Target="slides/slide3.xml" Type="http://schemas.openxmlformats.org/officeDocument/2006/relationships/slide"/>
<Relationship Id="rId22" Target="slides/slide4.xml" Type="http://schemas.openxmlformats.org/officeDocument/2006/relationships/slide"/>
<Relationship Id="rId23" Target="slides/slide5.xml" Type="http://schemas.openxmlformats.org/officeDocument/2006/relationships/slide"/>
<Relationship Id="rId24" Target="slides/slide6.xml" Type="http://schemas.openxmlformats.org/officeDocument/2006/relationships/slide"/>
<Relationship Id="rId25" Target="slides/slide7.xml" Type="http://schemas.openxmlformats.org/officeDocument/2006/relationships/slide"/>
<Relationship Id="rId26" Target="slides/slide8.xml" Type="http://schemas.openxmlformats.org/officeDocument/2006/relationships/slide"/>
<Relationship Id="rId27" Target="slides/slide9.xml" Type="http://schemas.openxmlformats.org/officeDocument/2006/relationships/slide"/>
<Relationship Id="rId28" Target="slides/slide10.xml" Type="http://schemas.openxmlformats.org/officeDocument/2006/relationships/slide"/>
<Relationship Id="rId29" Target="slides/slide11.xml" Type="http://schemas.openxmlformats.org/officeDocument/2006/relationships/slide"/>
<Relationship Id="rId3" Target="slideMasters/slideMaster3.xml" Type="http://schemas.openxmlformats.org/officeDocument/2006/relationships/slideMaster"/>
<Relationship Id="rId30" Target="slides/slide12.xml" Type="http://schemas.openxmlformats.org/officeDocument/2006/relationships/slide"/>
<Relationship Id="rId31" Target="slides/slide13.xml" Type="http://schemas.openxmlformats.org/officeDocument/2006/relationships/slide"/>
<Relationship Id="rId32" Target="slides/slide14.xml" Type="http://schemas.openxmlformats.org/officeDocument/2006/relationships/slide"/>
<Relationship Id="rId33" Target="slides/slide15.xml" Type="http://schemas.openxmlformats.org/officeDocument/2006/relationships/slide"/>
<Relationship Id="rId34" Target="slides/slide16.xml" Type="http://schemas.openxmlformats.org/officeDocument/2006/relationships/slide"/>
<Relationship Id="rId35" Target="slides/slide17.xml" Type="http://schemas.openxmlformats.org/officeDocument/2006/relationships/slide"/>
<Relationship Id="rId36" Target="slides/slide18.xml" Type="http://schemas.openxmlformats.org/officeDocument/2006/relationships/slide"/>
<Relationship Id="rId37" Target="slides/slide19.xml" Type="http://schemas.openxmlformats.org/officeDocument/2006/relationships/slide"/>
<Relationship Id="rId38" Target="slides/slide20.xml" Type="http://schemas.openxmlformats.org/officeDocument/2006/relationships/slide"/>
<Relationship Id="rId39" Target="slides/slide21.xml" Type="http://schemas.openxmlformats.org/officeDocument/2006/relationships/slide"/>
<Relationship Id="rId4" Target="slideMasters/slideMaster4.xml" Type="http://schemas.openxmlformats.org/officeDocument/2006/relationships/slideMaster"/>
<Relationship Id="rId40" Target="slides/slide22.xml" Type="http://schemas.openxmlformats.org/officeDocument/2006/relationships/slide"/>
<Relationship Id="rId41" Target="slides/slide23.xml" Type="http://schemas.openxmlformats.org/officeDocument/2006/relationships/slide"/>
<Relationship Id="rId42" Target="slides/slide24.xml" Type="http://schemas.openxmlformats.org/officeDocument/2006/relationships/slide"/>
<Relationship Id="rId43" Target="slides/slide25.xml" Type="http://schemas.openxmlformats.org/officeDocument/2006/relationships/slide"/>
<Relationship Id="rId44" Target="slides/slide26.xml" Type="http://schemas.openxmlformats.org/officeDocument/2006/relationships/slide"/>
<Relationship Id="rId45" Target="slides/slide27.xml" Type="http://schemas.openxmlformats.org/officeDocument/2006/relationships/slide"/>
<Relationship Id="rId46" Target="slides/slide28.xml" Type="http://schemas.openxmlformats.org/officeDocument/2006/relationships/slide"/>
<Relationship Id="rId47" Target="slides/slide29.xml" Type="http://schemas.openxmlformats.org/officeDocument/2006/relationships/slide"/>
<Relationship Id="rId48" Target="slides/slide30.xml" Type="http://schemas.openxmlformats.org/officeDocument/2006/relationships/slide"/>
<Relationship Id="rId49" Target="slides/slide31.xml" Type="http://schemas.openxmlformats.org/officeDocument/2006/relationships/slide"/>
<Relationship Id="rId5" Target="slideMasters/slideMaster5.xml" Type="http://schemas.openxmlformats.org/officeDocument/2006/relationships/slideMaster"/>
<Relationship Id="rId50" Target="slides/slide32.xml" Type="http://schemas.openxmlformats.org/officeDocument/2006/relationships/slide"/>
<Relationship Id="rId51" Target="slides/slide33.xml" Type="http://schemas.openxmlformats.org/officeDocument/2006/relationships/slide"/>
<Relationship Id="rId52" Target="slides/slide34.xml" Type="http://schemas.openxmlformats.org/officeDocument/2006/relationships/slide"/>
<Relationship Id="rId53" Target="slides/slide35.xml" Type="http://schemas.openxmlformats.org/officeDocument/2006/relationships/slide"/>
<Relationship Id="rId54" Target="slides/slide36.xml" Type="http://schemas.openxmlformats.org/officeDocument/2006/relationships/slide"/>
<Relationship Id="rId55" Target="slides/slide37.xml" Type="http://schemas.openxmlformats.org/officeDocument/2006/relationships/slide"/>
<Relationship Id="rId56" Target="slides/slide38.xml" Type="http://schemas.openxmlformats.org/officeDocument/2006/relationships/slide"/>
<Relationship Id="rId57" Target="slides/slide39.xml" Type="http://schemas.openxmlformats.org/officeDocument/2006/relationships/slide"/>
<Relationship Id="rId58" Target="slides/slide40.xml" Type="http://schemas.openxmlformats.org/officeDocument/2006/relationships/slide"/>
<Relationship Id="rId59" Target="slides/slide41.xml" Type="http://schemas.openxmlformats.org/officeDocument/2006/relationships/slide"/>
<Relationship Id="rId6" Target="slideMasters/slideMaster6.xml" Type="http://schemas.openxmlformats.org/officeDocument/2006/relationships/slideMaster"/>
<Relationship Id="rId60" Target="slides/slide42.xml" Type="http://schemas.openxmlformats.org/officeDocument/2006/relationships/slide"/>
<Relationship Id="rId61" Target="slides/slide43.xml" Type="http://schemas.openxmlformats.org/officeDocument/2006/relationships/slide"/>
<Relationship Id="rId62" Target="slides/slide44.xml" Type="http://schemas.openxmlformats.org/officeDocument/2006/relationships/slide"/>
<Relationship Id="rId63" Target="presProps.xml" Type="http://schemas.openxmlformats.org/officeDocument/2006/relationships/presProps"/>
<Relationship Id="rId64" Target="viewProps.xml" Type="http://schemas.openxmlformats.org/officeDocument/2006/relationships/viewProps"/>
<Relationship Id="rId65" Target="theme/theme1.xml" Type="http://schemas.openxmlformats.org/officeDocument/2006/relationships/theme"/>
<Relationship Id="rId66" Target="tableStyles.xml" Type="http://schemas.openxmlformats.org/officeDocument/2006/relationships/tableStyles"/>
<Relationship Id="rId7" Target="slideMasters/slideMaster7.xml" Type="http://schemas.openxmlformats.org/officeDocument/2006/relationships/slideMaster"/>
<Relationship Id="rId8" Target="slideMasters/slideMaster8.xml" Type="http://schemas.openxmlformats.org/officeDocument/2006/relationships/slideMaster"/>
<Relationship Id="rId9" Target="slideMasters/slideMaster9.xml" Type="http://schemas.openxmlformats.org/officeDocument/2006/relationships/slideMaster"/>
</Relationships>

</file>

<file path=ppt/charts/_rels/chart1.xml.rels><?xml version="1.0" encoding="UTF-8" standalone="no"?>
<Relationships xmlns="http://schemas.openxmlformats.org/package/2006/relationships">
<Relationship Id="rId1" Target="../media/image68.jpeg" Type="http://schemas.openxmlformats.org/officeDocument/2006/relationships/image"/>
<Relationship Id="rId2" Target="file:///C:/Users/oscar1/Dropbox/Trabajo/CHEC%20Rep%202016/Info/COPY%20CC500429%20Calculos%20IGR%20CHEC%202016%20Rev%20OLG.xlsx" TargetMode="External" Type="http://schemas.openxmlformats.org/officeDocument/2006/relationships/oleObject"/>
<Relationship Id="rId3" Target="../drawings/drawing1.xml" Type="http://schemas.openxmlformats.org/officeDocument/2006/relationships/chartUserShapes"/>
</Relationships>

</file>

<file path=ppt/charts/_rels/chart2.xml.rels><?xml version="1.0" encoding="UTF-8" standalone="no"?>
<Relationships xmlns="http://schemas.openxmlformats.org/package/2006/relationships">
<Relationship Id="rId1" Target="file:///C:/Users/oscar1/Dropbox/Trabajo/CHEC%20Rep%202016/Info/COPY%20CC500429%20Calculos%20IGR%20CHEC%202016%20Rev%20OLG.xlsx" TargetMode="External" Type="http://schemas.openxmlformats.org/officeDocument/2006/relationships/oleObject"/>
</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O"/>
  <c:chart>
    <c:title>
      <c:tx>
        <c:rich>
          <a:bodyPr/>
          <a:lstStyle/>
          <a:p>
            <a:pPr>
              <a:defRPr/>
            </a:pPr>
            <a:endParaRPr lang="es-CO"/>
          </a:p>
        </c:rich>
      </c:tx>
    </c:title>
    <c:view3D>
      <c:rotX val="0"/>
      <c:rotY val="0"/>
      <c:depthPercent val="200"/>
      <c:perspective val="20"/>
    </c:view3D>
    <c:plotArea>
      <c:layout/>
      <c:bar3DChart>
        <c:barDir val="col"/>
        <c:grouping val="clustered"/>
        <c:varyColors val="1"/>
        <c:ser>
          <c:idx val="0"/>
          <c:order val="0"/>
          <c:spPr>
            <a:blipFill>
              <a:blip xmlns:r="http://schemas.openxmlformats.org/officeDocument/2006/relationships" r:embed="rId1"/>
              <a:stretch>
                <a:fillRect/>
              </a:stretch>
            </a:blipFill>
          </c:spPr>
          <c:dLbls>
            <c:txPr>
              <a:bodyPr/>
              <a:lstStyle/>
              <a:p>
                <a:pPr>
                  <a:defRPr sz="1400" b="1"/>
                </a:pPr>
                <a:endParaRPr lang="es-CO"/>
              </a:p>
            </c:txPr>
            <c:showVal val="1"/>
          </c:dLbls>
          <c:cat>
            <c:strRef>
              <c:f>IGR!$B$48:$B$54</c:f>
              <c:strCache>
                <c:ptCount val="7"/>
                <c:pt idx="0">
                  <c:v>Gente CHEC</c:v>
                </c:pt>
                <c:pt idx="1">
                  <c:v>Clientes hogares</c:v>
                </c:pt>
                <c:pt idx="2">
                  <c:v>Comunidad</c:v>
                </c:pt>
                <c:pt idx="3">
                  <c:v>Clientes empresas</c:v>
                </c:pt>
                <c:pt idx="4">
                  <c:v>Proveedores</c:v>
                </c:pt>
                <c:pt idx="5">
                  <c:v>Líderes de opinión</c:v>
                </c:pt>
                <c:pt idx="6">
                  <c:v>Estado</c:v>
                </c:pt>
              </c:strCache>
            </c:strRef>
          </c:cat>
          <c:val>
            <c:numRef>
              <c:f>IGR!$C$48:$C$54</c:f>
              <c:numCache>
                <c:formatCode>0.0%</c:formatCode>
                <c:ptCount val="7"/>
                <c:pt idx="0">
                  <c:v>0.20907407407407402</c:v>
                </c:pt>
                <c:pt idx="1">
                  <c:v>0.17345315904139444</c:v>
                </c:pt>
                <c:pt idx="2">
                  <c:v>0.14993464052287614</c:v>
                </c:pt>
                <c:pt idx="3">
                  <c:v>0.13990196078431374</c:v>
                </c:pt>
                <c:pt idx="4">
                  <c:v>0.11603485838779974</c:v>
                </c:pt>
                <c:pt idx="5">
                  <c:v>0.11188453159041399</c:v>
                </c:pt>
                <c:pt idx="6">
                  <c:v>9.9716775599128657E-2</c:v>
                </c:pt>
              </c:numCache>
            </c:numRef>
          </c:val>
        </c:ser>
        <c:gapWidth val="30"/>
        <c:shape val="cylinder"/>
        <c:axId val="110274048"/>
        <c:axId val="110272512"/>
        <c:axId val="0"/>
      </c:bar3DChart>
      <c:valAx>
        <c:axId val="110272512"/>
        <c:scaling>
          <c:orientation val="minMax"/>
          <c:max val="0.5"/>
          <c:min val="0"/>
        </c:scaling>
        <c:delete val="1"/>
        <c:axPos val="r"/>
        <c:numFmt formatCode="0.0%" sourceLinked="1"/>
        <c:majorTickMark val="none"/>
        <c:tickLblPos val="none"/>
        <c:crossAx val="110274048"/>
        <c:crosses val="max"/>
        <c:crossBetween val="between"/>
      </c:valAx>
      <c:catAx>
        <c:axId val="110274048"/>
        <c:scaling>
          <c:orientation val="minMax"/>
        </c:scaling>
        <c:axPos val="b"/>
        <c:majorTickMark val="none"/>
        <c:tickLblPos val="nextTo"/>
        <c:txPr>
          <a:bodyPr/>
          <a:lstStyle/>
          <a:p>
            <a:pPr>
              <a:defRPr sz="1400" b="1"/>
            </a:pPr>
            <a:endParaRPr lang="es-CO"/>
          </a:p>
        </c:txPr>
        <c:crossAx val="110272512"/>
        <c:crosses val="autoZero"/>
        <c:auto val="1"/>
        <c:lblAlgn val="ctr"/>
        <c:lblOffset val="100"/>
      </c:catAx>
    </c:plotArea>
    <c:plotVisOnly val="1"/>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O"/>
  <c:style val="28"/>
  <c:chart>
    <c:plotArea>
      <c:layout/>
      <c:scatterChart>
        <c:scatterStyle val="lineMarker"/>
        <c:ser>
          <c:idx val="0"/>
          <c:order val="0"/>
          <c:spPr>
            <a:ln w="25400">
              <a:noFill/>
            </a:ln>
            <a:effectLst/>
          </c:spPr>
          <c:marker>
            <c:symbol val="diamond"/>
            <c:size val="10"/>
            <c:spPr>
              <a:solidFill>
                <a:srgbClr val="00FF00"/>
              </a:solidFill>
            </c:spPr>
          </c:marker>
          <c:dPt>
            <c:idx val="0"/>
            <c:marker>
              <c:symbol val="square"/>
              <c:size val="8"/>
              <c:spPr>
                <a:solidFill>
                  <a:srgbClr val="00FF00"/>
                </a:solidFill>
                <a:ln>
                  <a:solidFill>
                    <a:srgbClr val="000000"/>
                  </a:solidFill>
                  <a:prstDash val="solid"/>
                </a:ln>
              </c:spPr>
            </c:marker>
          </c:dPt>
          <c:dPt>
            <c:idx val="1"/>
            <c:marker>
              <c:symbol val="square"/>
              <c:size val="8"/>
              <c:spPr>
                <a:solidFill>
                  <a:srgbClr val="00FF00"/>
                </a:solidFill>
                <a:ln>
                  <a:solidFill>
                    <a:srgbClr val="000000"/>
                  </a:solidFill>
                  <a:prstDash val="solid"/>
                </a:ln>
              </c:spPr>
            </c:marker>
          </c:dPt>
          <c:dPt>
            <c:idx val="2"/>
            <c:marker>
              <c:symbol val="square"/>
              <c:size val="8"/>
              <c:spPr>
                <a:solidFill>
                  <a:srgbClr val="00FF00"/>
                </a:solidFill>
                <a:ln>
                  <a:solidFill>
                    <a:srgbClr val="000000"/>
                  </a:solidFill>
                  <a:prstDash val="solid"/>
                </a:ln>
              </c:spPr>
            </c:marker>
          </c:dPt>
          <c:dPt>
            <c:idx val="3"/>
            <c:marker>
              <c:symbol val="square"/>
              <c:size val="8"/>
              <c:spPr>
                <a:solidFill>
                  <a:srgbClr val="00FF00"/>
                </a:solidFill>
                <a:ln>
                  <a:solidFill>
                    <a:srgbClr val="000000"/>
                  </a:solidFill>
                  <a:prstDash val="solid"/>
                </a:ln>
              </c:spPr>
            </c:marker>
          </c:dPt>
          <c:dPt>
            <c:idx val="4"/>
            <c:marker>
              <c:symbol val="square"/>
              <c:size val="8"/>
              <c:spPr>
                <a:solidFill>
                  <a:srgbClr val="00FF00"/>
                </a:solidFill>
                <a:ln>
                  <a:solidFill>
                    <a:srgbClr val="000000"/>
                  </a:solidFill>
                  <a:prstDash val="solid"/>
                </a:ln>
              </c:spPr>
            </c:marker>
          </c:dPt>
          <c:dPt>
            <c:idx val="5"/>
            <c:marker>
              <c:symbol val="square"/>
              <c:size val="8"/>
              <c:spPr>
                <a:solidFill>
                  <a:srgbClr val="00FF00"/>
                </a:solidFill>
                <a:ln>
                  <a:solidFill>
                    <a:srgbClr val="000000"/>
                  </a:solidFill>
                  <a:prstDash val="solid"/>
                </a:ln>
              </c:spPr>
            </c:marker>
          </c:dPt>
          <c:dLbls>
            <c:dLbl>
              <c:idx val="0"/>
              <c:tx>
                <c:rich>
                  <a:bodyPr/>
                  <a:lstStyle/>
                  <a:p>
                    <a:r>
                      <a:rPr lang="es-CO"/>
                      <a:t>Calidad de Productos y Servicios</a:t>
                    </a:r>
                    <a:endParaRPr/>
                  </a:p>
                </c:rich>
              </c:tx>
              <c:dLblPos val="b"/>
              <c:showCatName val="1"/>
            </c:dLbl>
            <c:dLbl>
              <c:idx val="1"/>
              <c:tx>
                <c:rich>
                  <a:bodyPr/>
                  <a:lstStyle/>
                  <a:p>
                    <a:r>
                      <a:rPr lang="es-CO"/>
                      <a:t>Responsabilidad Social</a:t>
                    </a:r>
                    <a:endParaRPr/>
                  </a:p>
                </c:rich>
              </c:tx>
              <c:dLblPos val="l"/>
              <c:showCatName val="1"/>
            </c:dLbl>
            <c:dLbl>
              <c:idx val="2"/>
              <c:tx>
                <c:rich>
                  <a:bodyPr/>
                  <a:lstStyle/>
                  <a:p>
                    <a:r>
                      <a:rPr lang="es-CO"/>
                      <a:t>Transparencia y apertura en la información</a:t>
                    </a:r>
                    <a:endParaRPr/>
                  </a:p>
                </c:rich>
              </c:tx>
              <c:dLblPos val="t"/>
              <c:showCatName val="1"/>
            </c:dLbl>
            <c:dLbl>
              <c:idx val="3"/>
              <c:tx>
                <c:rich>
                  <a:bodyPr/>
                  <a:lstStyle/>
                  <a:p>
                    <a:r>
                      <a:rPr lang="es-CO"/>
                      <a:t>Responsabilidad Ambiental</a:t>
                    </a:r>
                    <a:endParaRPr/>
                  </a:p>
                </c:rich>
              </c:tx>
              <c:dLblPos val="r"/>
              <c:showCatName val="1"/>
            </c:dLbl>
            <c:dLbl>
              <c:idx val="4"/>
              <c:tx>
                <c:rich>
                  <a:bodyPr/>
                  <a:lstStyle/>
                  <a:p>
                    <a:r>
                      <a:rPr lang="es-CO"/>
                      <a:t>Gestión Corporativa</a:t>
                    </a:r>
                    <a:endParaRPr/>
                  </a:p>
                </c:rich>
              </c:tx>
              <c:dLblPos val="b"/>
              <c:showCatName val="1"/>
            </c:dLbl>
            <c:dLbl>
              <c:idx val="5"/>
              <c:tx>
                <c:rich>
                  <a:bodyPr/>
                  <a:lstStyle/>
                  <a:p>
                    <a:r>
                      <a:rPr lang="es-CO"/>
                      <a:t>Innovación y Liderazgo</a:t>
                    </a:r>
                    <a:endParaRPr/>
                  </a:p>
                </c:rich>
              </c:tx>
              <c:dLblPos val="b"/>
              <c:showCatName val="1"/>
            </c:dLbl>
            <c:txPr>
              <a:bodyPr/>
              <a:lstStyle/>
              <a:p>
                <a:pPr>
                  <a:defRPr sz="900" b="1" i="0">
                    <a:latin typeface="Arial"/>
                    <a:ea typeface="Arial"/>
                    <a:cs typeface="Arial"/>
                  </a:defRPr>
                </a:pPr>
                <a:endParaRPr lang="es-CO"/>
              </a:p>
            </c:txPr>
            <c:dLblPos val="b"/>
            <c:showCatName val="1"/>
          </c:dLbls>
          <c:xVal>
            <c:numRef>
              <c:f>Componente!$N$4:$N$9</c:f>
              <c:numCache>
                <c:formatCode>0</c:formatCode>
                <c:ptCount val="6"/>
                <c:pt idx="0">
                  <c:v>875.73335788319753</c:v>
                </c:pt>
                <c:pt idx="1">
                  <c:v>877.40618052160858</c:v>
                </c:pt>
                <c:pt idx="2">
                  <c:v>861.68779789752671</c:v>
                </c:pt>
                <c:pt idx="3">
                  <c:v>876.45919533402821</c:v>
                </c:pt>
                <c:pt idx="4">
                  <c:v>888.59310247262852</c:v>
                </c:pt>
                <c:pt idx="5">
                  <c:v>860.23142571564142</c:v>
                </c:pt>
              </c:numCache>
            </c:numRef>
          </c:xVal>
          <c:yVal>
            <c:numRef>
              <c:f>Componente!$O$4:$O$9</c:f>
              <c:numCache>
                <c:formatCode>0.0%</c:formatCode>
                <c:ptCount val="6"/>
                <c:pt idx="0">
                  <c:v>0.26911764705882302</c:v>
                </c:pt>
                <c:pt idx="1">
                  <c:v>0.16676470588235329</c:v>
                </c:pt>
                <c:pt idx="2">
                  <c:v>0.16911764705882401</c:v>
                </c:pt>
                <c:pt idx="3">
                  <c:v>0.15058823529411799</c:v>
                </c:pt>
                <c:pt idx="4">
                  <c:v>0.13382352941176487</c:v>
                </c:pt>
                <c:pt idx="5">
                  <c:v>0.11058823529411795</c:v>
                </c:pt>
              </c:numCache>
            </c:numRef>
          </c:yVal>
        </c:ser>
        <c:axId val="110971520"/>
        <c:axId val="110993792"/>
      </c:scatterChart>
      <c:valAx>
        <c:axId val="110971520"/>
        <c:scaling>
          <c:orientation val="minMax"/>
          <c:max val="890.87929134790591"/>
          <c:min val="855.82439526030453"/>
        </c:scaling>
        <c:axPos val="b"/>
        <c:numFmt formatCode="0" sourceLinked="1"/>
        <c:tickLblPos val="low"/>
        <c:crossAx val="110993792"/>
        <c:crossesAt val="0.16666666666666685"/>
        <c:crossBetween val="midCat"/>
      </c:valAx>
      <c:valAx>
        <c:axId val="110993792"/>
        <c:scaling>
          <c:orientation val="minMax"/>
          <c:max val="0.284485294117648"/>
          <c:min val="4.8848039215687263E-2"/>
        </c:scaling>
        <c:axPos val="l"/>
        <c:numFmt formatCode="0.0%" sourceLinked="1"/>
        <c:tickLblPos val="low"/>
        <c:crossAx val="110971520"/>
        <c:crossesAt val="868"/>
        <c:crossBetween val="midCat"/>
      </c:valAx>
      <c:spPr>
        <a:noFill/>
        <a:ln w="12700">
          <a:solidFill>
            <a:srgbClr val="808080"/>
          </a:solidFill>
          <a:prstDash val="solid"/>
        </a:ln>
      </c:spPr>
    </c:plotArea>
    <c:plotVisOnly val="1"/>
  </c:chart>
  <c:externalData r:id="rId1"/>
</c:chartSpace>
</file>

<file path=ppt/drawings/_rels/vmlDrawing1.vml.rels><?xml version="1.0" encoding="UTF-8" standalone="no"?>
<Relationships xmlns="http://schemas.openxmlformats.org/package/2006/relationships">
<Relationship Id="rId1" Target="../media/image31.emf" Type="http://schemas.openxmlformats.org/officeDocument/2006/relationships/image"/>
<Relationship Id="rId2" Target="../media/image32.emf" Type="http://schemas.openxmlformats.org/officeDocument/2006/relationships/image"/>
<Relationship Id="rId3" Target="../media/image33.emf" Type="http://schemas.openxmlformats.org/officeDocument/2006/relationships/image"/>
<Relationship Id="rId4" Target="../media/image34.emf" Type="http://schemas.openxmlformats.org/officeDocument/2006/relationships/image"/>
<Relationship Id="rId5" Target="../media/image35.emf" Type="http://schemas.openxmlformats.org/officeDocument/2006/relationships/image"/>
</Relationships>

</file>

<file path=ppt/drawings/_rels/vmlDrawing2.vml.rels><?xml version="1.0" encoding="UTF-8" standalone="no"?>
<Relationships xmlns="http://schemas.openxmlformats.org/package/2006/relationships">
<Relationship Id="rId1" Target="../media/image38.emf" Type="http://schemas.openxmlformats.org/officeDocument/2006/relationships/image"/>
<Relationship Id="rId2" Target="../media/image39.emf" Type="http://schemas.openxmlformats.org/officeDocument/2006/relationships/image"/>
<Relationship Id="rId3" Target="../media/image40.emf" Type="http://schemas.openxmlformats.org/officeDocument/2006/relationships/image"/>
</Relationships>

</file>

<file path=ppt/drawings/_rels/vmlDrawing3.vml.rels><?xml version="1.0" encoding="UTF-8" standalone="no"?>
<Relationships xmlns="http://schemas.openxmlformats.org/package/2006/relationships">
<Relationship Id="rId1" Target="../media/image69.emf" Type="http://schemas.openxmlformats.org/officeDocument/2006/relationships/image"/>
<Relationship Id="rId2" Target="../media/image70.emf" Type="http://schemas.openxmlformats.org/officeDocument/2006/relationships/image"/>
</Relationships>

</file>

<file path=ppt/drawings/_rels/vmlDrawing4.vml.rels><?xml version="1.0" encoding="UTF-8" standalone="no"?>
<Relationships xmlns="http://schemas.openxmlformats.org/package/2006/relationships">
<Relationship Id="rId1" Target="../media/image82.emf" Type="http://schemas.openxmlformats.org/officeDocument/2006/relationships/image"/>
<Relationship Id="rId2" Target="../media/image83.emf" Type="http://schemas.openxmlformats.org/officeDocument/2006/relationships/image"/>
</Relationships>

</file>

<file path=ppt/drawings/_rels/vmlDrawing5.vml.rels><?xml version="1.0" encoding="UTF-8" standalone="no"?>
<Relationships xmlns="http://schemas.openxmlformats.org/package/2006/relationships">
<Relationship Id="rId1" Target="../media/image101.emf" Type="http://schemas.openxmlformats.org/officeDocument/2006/relationships/image"/>
</Relationships>

</file>

<file path=ppt/drawings/_rels/vmlDrawing6.vml.rels><?xml version="1.0" encoding="UTF-8" standalone="no"?>
<Relationships xmlns="http://schemas.openxmlformats.org/package/2006/relationships">
<Relationship Id="rId1" Target="../media/image109.emf" Type="http://schemas.openxmlformats.org/officeDocument/2006/relationships/image"/>
<Relationship Id="rId2" Target="../media/image110.emf" Type="http://schemas.openxmlformats.org/officeDocument/2006/relationships/image"/>
<Relationship Id="rId3" Target="../media/image111.emf" Type="http://schemas.openxmlformats.org/officeDocument/2006/relationships/image"/>
<Relationship Id="rId4" Target="../media/image112.emf" Type="http://schemas.openxmlformats.org/officeDocument/2006/relationships/image"/>
</Relationships>

</file>

<file path=ppt/drawings/drawing1.xml><?xml version="1.0" encoding="utf-8"?>
<c:userShapes xmlns:c="http://schemas.openxmlformats.org/drawingml/2006/chart">
  <cdr:relSizeAnchor xmlns:cdr="http://schemas.openxmlformats.org/drawingml/2006/chartDrawing">
    <cdr:from>
      <cdr:x>0.72667</cdr:x>
      <cdr:y>0.11224</cdr:y>
    </cdr:from>
    <cdr:to>
      <cdr:x>1</cdr:x>
      <cdr:y>0.21617</cdr:y>
    </cdr:to>
    <cdr:sp macro="" textlink="">
      <cdr:nvSpPr>
        <cdr:cNvPr id="2" name="1 CuadroTexto"/>
        <cdr:cNvSpPr txBox="1"/>
      </cdr:nvSpPr>
      <cdr:spPr>
        <a:xfrm xmlns:a="http://schemas.openxmlformats.org/drawingml/2006/main">
          <a:off x="8305800" y="685800"/>
          <a:ext cx="2540000" cy="6350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s-CO" sz="1100"/>
        </a:p>
      </cdr:txBody>
    </cdr:sp>
  </cdr:relSizeAnchor>
</c:userShapes>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3.png" Type="http://schemas.openxmlformats.org/officeDocument/2006/relationships/image"/>
<Relationship Id="rId3" Target="../media/image4.png" Type="http://schemas.openxmlformats.org/officeDocument/2006/relationships/image"/>
<Relationship Id="rId4" Target="../media/image5.png" Type="http://schemas.openxmlformats.org/officeDocument/2006/relationships/image"/>
<Relationship Id="rId5" Target="../media/image6.png" Type="http://schemas.openxmlformats.org/officeDocument/2006/relationships/image"/>
<Relationship Id="rId6" Target="../media/image7.png" Type="http://schemas.openxmlformats.org/officeDocument/2006/relationships/image"/>
</Relationships>

</file>

<file path=ppt/slideLayouts/_rels/slideLayout10.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00.xml.rels><?xml version="1.0" encoding="UTF-8" standalone="no"?>
<Relationships xmlns="http://schemas.openxmlformats.org/package/2006/relationships">
<Relationship Id="rId1" Target="../slideMasters/slideMaster9.xml" Type="http://schemas.openxmlformats.org/officeDocument/2006/relationships/slideMaster"/>
</Relationships>

</file>

<file path=ppt/slideLayouts/_rels/slideLayout101.xml.rels><?xml version="1.0" encoding="UTF-8" standalone="no"?>
<Relationships xmlns="http://schemas.openxmlformats.org/package/2006/relationships">
<Relationship Id="rId1" Target="../slideMasters/slideMaster10.xml" Type="http://schemas.openxmlformats.org/officeDocument/2006/relationships/slideMaster"/>
<Relationship Id="rId2" Target="../media/image27.png" Type="http://schemas.openxmlformats.org/officeDocument/2006/relationships/image"/>
<Relationship Id="rId3" Target="../media/image9.png" Type="http://schemas.openxmlformats.org/officeDocument/2006/relationships/image"/>
<Relationship Id="rId4" Target="../media/image10.png" Type="http://schemas.openxmlformats.org/officeDocument/2006/relationships/image"/>
<Relationship Id="rId5" Target="../media/image11.png" Type="http://schemas.openxmlformats.org/officeDocument/2006/relationships/image"/>
<Relationship Id="rId6" Target="../media/image7.png" Type="http://schemas.openxmlformats.org/officeDocument/2006/relationships/image"/>
</Relationships>

</file>

<file path=ppt/slideLayouts/_rels/slideLayout102.xml.rels><?xml version="1.0" encoding="UTF-8" standalone="no"?>
<Relationships xmlns="http://schemas.openxmlformats.org/package/2006/relationships">
<Relationship Id="rId1" Target="../slideMasters/slideMaster10.xml" Type="http://schemas.openxmlformats.org/officeDocument/2006/relationships/slideMaster"/>
</Relationships>

</file>

<file path=ppt/slideLayouts/_rels/slideLayout103.xml.rels><?xml version="1.0" encoding="UTF-8" standalone="no"?>
<Relationships xmlns="http://schemas.openxmlformats.org/package/2006/relationships">
<Relationship Id="rId1" Target="../slideMasters/slideMaster10.xml" Type="http://schemas.openxmlformats.org/officeDocument/2006/relationships/slideMaster"/>
</Relationships>

</file>

<file path=ppt/slideLayouts/_rels/slideLayout104.xml.rels><?xml version="1.0" encoding="UTF-8" standalone="no"?>
<Relationships xmlns="http://schemas.openxmlformats.org/package/2006/relationships">
<Relationship Id="rId1" Target="../slideMasters/slideMaster10.xml" Type="http://schemas.openxmlformats.org/officeDocument/2006/relationships/slideMaster"/>
</Relationships>

</file>

<file path=ppt/slideLayouts/_rels/slideLayout105.xml.rels><?xml version="1.0" encoding="UTF-8" standalone="no"?>
<Relationships xmlns="http://schemas.openxmlformats.org/package/2006/relationships">
<Relationship Id="rId1" Target="../slideMasters/slideMaster10.xml" Type="http://schemas.openxmlformats.org/officeDocument/2006/relationships/slideMaster"/>
</Relationships>

</file>

<file path=ppt/slideLayouts/_rels/slideLayout106.xml.rels><?xml version="1.0" encoding="UTF-8" standalone="no"?>
<Relationships xmlns="http://schemas.openxmlformats.org/package/2006/relationships">
<Relationship Id="rId1" Target="../slideMasters/slideMaster10.xml" Type="http://schemas.openxmlformats.org/officeDocument/2006/relationships/slideMaster"/>
</Relationships>

</file>

<file path=ppt/slideLayouts/_rels/slideLayout107.xml.rels><?xml version="1.0" encoding="UTF-8" standalone="no"?>
<Relationships xmlns="http://schemas.openxmlformats.org/package/2006/relationships">
<Relationship Id="rId1" Target="../slideMasters/slideMaster10.xml" Type="http://schemas.openxmlformats.org/officeDocument/2006/relationships/slideMaster"/>
</Relationships>

</file>

<file path=ppt/slideLayouts/_rels/slideLayout108.xml.rels><?xml version="1.0" encoding="UTF-8" standalone="no"?>
<Relationships xmlns="http://schemas.openxmlformats.org/package/2006/relationships">
<Relationship Id="rId1" Target="../slideMasters/slideMaster10.xml" Type="http://schemas.openxmlformats.org/officeDocument/2006/relationships/slideMaster"/>
</Relationships>

</file>

<file path=ppt/slideLayouts/_rels/slideLayout109.xml.rels><?xml version="1.0" encoding="UTF-8" standalone="no"?>
<Relationships xmlns="http://schemas.openxmlformats.org/package/2006/relationships">
<Relationship Id="rId1" Target="../slideMasters/slideMaster10.xml" Type="http://schemas.openxmlformats.org/officeDocument/2006/relationships/slideMaster"/>
</Relationships>

</file>

<file path=ppt/slideLayouts/_rels/slideLayout1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10.xml.rels><?xml version="1.0" encoding="UTF-8" standalone="no"?>
<Relationships xmlns="http://schemas.openxmlformats.org/package/2006/relationships">
<Relationship Id="rId1" Target="../slideMasters/slideMaster10.xml" Type="http://schemas.openxmlformats.org/officeDocument/2006/relationships/slideMaster"/>
</Relationships>

</file>

<file path=ppt/slideLayouts/_rels/slideLayout111.xml.rels><?xml version="1.0" encoding="UTF-8" standalone="no"?>
<Relationships xmlns="http://schemas.openxmlformats.org/package/2006/relationships">
<Relationship Id="rId1" Target="../slideMasters/slideMaster10.xml" Type="http://schemas.openxmlformats.org/officeDocument/2006/relationships/slideMaster"/>
</Relationships>

</file>

<file path=ppt/slideLayouts/_rels/slideLayout112.xml.rels><?xml version="1.0" encoding="UTF-8" standalone="no"?>
<Relationships xmlns="http://schemas.openxmlformats.org/package/2006/relationships">
<Relationship Id="rId1" Target="../slideMasters/slideMaster11.xml" Type="http://schemas.openxmlformats.org/officeDocument/2006/relationships/slideMaster"/>
<Relationship Id="rId2" Target="../media/image29.png" Type="http://schemas.openxmlformats.org/officeDocument/2006/relationships/image"/>
<Relationship Id="rId3" Target="../media/image9.png" Type="http://schemas.openxmlformats.org/officeDocument/2006/relationships/image"/>
<Relationship Id="rId4" Target="../media/image10.png" Type="http://schemas.openxmlformats.org/officeDocument/2006/relationships/image"/>
<Relationship Id="rId5" Target="../media/image11.png" Type="http://schemas.openxmlformats.org/officeDocument/2006/relationships/image"/>
<Relationship Id="rId6" Target="../media/image7.png" Type="http://schemas.openxmlformats.org/officeDocument/2006/relationships/image"/>
</Relationships>

</file>

<file path=ppt/slideLayouts/_rels/slideLayout113.xml.rels><?xml version="1.0" encoding="UTF-8" standalone="no"?>
<Relationships xmlns="http://schemas.openxmlformats.org/package/2006/relationships">
<Relationship Id="rId1" Target="../slideMasters/slideMaster11.xml" Type="http://schemas.openxmlformats.org/officeDocument/2006/relationships/slideMaster"/>
</Relationships>

</file>

<file path=ppt/slideLayouts/_rels/slideLayout114.xml.rels><?xml version="1.0" encoding="UTF-8" standalone="no"?>
<Relationships xmlns="http://schemas.openxmlformats.org/package/2006/relationships">
<Relationship Id="rId1" Target="../slideMasters/slideMaster11.xml" Type="http://schemas.openxmlformats.org/officeDocument/2006/relationships/slideMaster"/>
</Relationships>

</file>

<file path=ppt/slideLayouts/_rels/slideLayout115.xml.rels><?xml version="1.0" encoding="UTF-8" standalone="no"?>
<Relationships xmlns="http://schemas.openxmlformats.org/package/2006/relationships">
<Relationship Id="rId1" Target="../slideMasters/slideMaster11.xml" Type="http://schemas.openxmlformats.org/officeDocument/2006/relationships/slideMaster"/>
</Relationships>

</file>

<file path=ppt/slideLayouts/_rels/slideLayout116.xml.rels><?xml version="1.0" encoding="UTF-8" standalone="no"?>
<Relationships xmlns="http://schemas.openxmlformats.org/package/2006/relationships">
<Relationship Id="rId1" Target="../slideMasters/slideMaster11.xml" Type="http://schemas.openxmlformats.org/officeDocument/2006/relationships/slideMaster"/>
</Relationships>

</file>

<file path=ppt/slideLayouts/_rels/slideLayout117.xml.rels><?xml version="1.0" encoding="UTF-8" standalone="no"?>
<Relationships xmlns="http://schemas.openxmlformats.org/package/2006/relationships">
<Relationship Id="rId1" Target="../slideMasters/slideMaster11.xml" Type="http://schemas.openxmlformats.org/officeDocument/2006/relationships/slideMaster"/>
</Relationships>

</file>

<file path=ppt/slideLayouts/_rels/slideLayout118.xml.rels><?xml version="1.0" encoding="UTF-8" standalone="no"?>
<Relationships xmlns="http://schemas.openxmlformats.org/package/2006/relationships">
<Relationship Id="rId1" Target="../slideMasters/slideMaster11.xml" Type="http://schemas.openxmlformats.org/officeDocument/2006/relationships/slideMaster"/>
</Relationships>

</file>

<file path=ppt/slideLayouts/_rels/slideLayout119.xml.rels><?xml version="1.0" encoding="UTF-8" standalone="no"?>
<Relationships xmlns="http://schemas.openxmlformats.org/package/2006/relationships">
<Relationship Id="rId1" Target="../slideMasters/slideMaster11.xml" Type="http://schemas.openxmlformats.org/officeDocument/2006/relationships/slideMaster"/>
</Relationships>

</file>

<file path=ppt/slideLayouts/_rels/slideLayout1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20.xml.rels><?xml version="1.0" encoding="UTF-8" standalone="no"?>
<Relationships xmlns="http://schemas.openxmlformats.org/package/2006/relationships">
<Relationship Id="rId1" Target="../slideMasters/slideMaster11.xml" Type="http://schemas.openxmlformats.org/officeDocument/2006/relationships/slideMaster"/>
</Relationships>

</file>

<file path=ppt/slideLayouts/_rels/slideLayout121.xml.rels><?xml version="1.0" encoding="UTF-8" standalone="no"?>
<Relationships xmlns="http://schemas.openxmlformats.org/package/2006/relationships">
<Relationship Id="rId1" Target="../slideMasters/slideMaster11.xml" Type="http://schemas.openxmlformats.org/officeDocument/2006/relationships/slideMaster"/>
</Relationships>

</file>

<file path=ppt/slideLayouts/_rels/slideLayout122.xml.rels><?xml version="1.0" encoding="UTF-8" standalone="no"?>
<Relationships xmlns="http://schemas.openxmlformats.org/package/2006/relationships">
<Relationship Id="rId1" Target="../slideMasters/slideMaster11.xml" Type="http://schemas.openxmlformats.org/officeDocument/2006/relationships/slideMaster"/>
</Relationships>

</file>

<file path=ppt/slideLayouts/_rels/slideLayout123.xml.rels><?xml version="1.0" encoding="UTF-8" standalone="no"?>
<Relationships xmlns="http://schemas.openxmlformats.org/package/2006/relationships">
<Relationship Id="rId1" Target="../slideMasters/slideMaster12.xml" Type="http://schemas.openxmlformats.org/officeDocument/2006/relationships/slideMaster"/>
<Relationship Id="rId2" Target="../media/image23.png" Type="http://schemas.openxmlformats.org/officeDocument/2006/relationships/image"/>
<Relationship Id="rId3" Target="../media/image9.png" Type="http://schemas.openxmlformats.org/officeDocument/2006/relationships/image"/>
<Relationship Id="rId4" Target="../media/image10.png" Type="http://schemas.openxmlformats.org/officeDocument/2006/relationships/image"/>
<Relationship Id="rId5" Target="../media/image11.png" Type="http://schemas.openxmlformats.org/officeDocument/2006/relationships/image"/>
<Relationship Id="rId6" Target="../media/image7.png" Type="http://schemas.openxmlformats.org/officeDocument/2006/relationships/image"/>
</Relationships>

</file>

<file path=ppt/slideLayouts/_rels/slideLayout124.xml.rels><?xml version="1.0" encoding="UTF-8" standalone="no"?>
<Relationships xmlns="http://schemas.openxmlformats.org/package/2006/relationships">
<Relationship Id="rId1" Target="../slideMasters/slideMaster12.xml" Type="http://schemas.openxmlformats.org/officeDocument/2006/relationships/slideMaster"/>
</Relationships>

</file>

<file path=ppt/slideLayouts/_rels/slideLayout125.xml.rels><?xml version="1.0" encoding="UTF-8" standalone="no"?>
<Relationships xmlns="http://schemas.openxmlformats.org/package/2006/relationships">
<Relationship Id="rId1" Target="../slideMasters/slideMaster12.xml" Type="http://schemas.openxmlformats.org/officeDocument/2006/relationships/slideMaster"/>
</Relationships>

</file>

<file path=ppt/slideLayouts/_rels/slideLayout126.xml.rels><?xml version="1.0" encoding="UTF-8" standalone="no"?>
<Relationships xmlns="http://schemas.openxmlformats.org/package/2006/relationships">
<Relationship Id="rId1" Target="../slideMasters/slideMaster12.xml" Type="http://schemas.openxmlformats.org/officeDocument/2006/relationships/slideMaster"/>
</Relationships>

</file>

<file path=ppt/slideLayouts/_rels/slideLayout127.xml.rels><?xml version="1.0" encoding="UTF-8" standalone="no"?>
<Relationships xmlns="http://schemas.openxmlformats.org/package/2006/relationships">
<Relationship Id="rId1" Target="../slideMasters/slideMaster12.xml" Type="http://schemas.openxmlformats.org/officeDocument/2006/relationships/slideMaster"/>
</Relationships>

</file>

<file path=ppt/slideLayouts/_rels/slideLayout128.xml.rels><?xml version="1.0" encoding="UTF-8" standalone="no"?>
<Relationships xmlns="http://schemas.openxmlformats.org/package/2006/relationships">
<Relationship Id="rId1" Target="../slideMasters/slideMaster12.xml" Type="http://schemas.openxmlformats.org/officeDocument/2006/relationships/slideMaster"/>
</Relationships>

</file>

<file path=ppt/slideLayouts/_rels/slideLayout129.xml.rels><?xml version="1.0" encoding="UTF-8" standalone="no"?>
<Relationships xmlns="http://schemas.openxmlformats.org/package/2006/relationships">
<Relationship Id="rId1" Target="../slideMasters/slideMaster12.xml" Type="http://schemas.openxmlformats.org/officeDocument/2006/relationships/slideMaster"/>
</Relationships>

</file>

<file path=ppt/slideLayouts/_rels/slideLayout13.xml.rels><?xml version="1.0" encoding="UTF-8" standalone="no"?>
<Relationships xmlns="http://schemas.openxmlformats.org/package/2006/relationships">
<Relationship Id="rId1" Target="../slideMasters/slideMaster2.xml" Type="http://schemas.openxmlformats.org/officeDocument/2006/relationships/slideMaster"/>
<Relationship Id="rId2" Target="../media/image8.png" Type="http://schemas.openxmlformats.org/officeDocument/2006/relationships/image"/>
<Relationship Id="rId3" Target="../media/image9.png" Type="http://schemas.openxmlformats.org/officeDocument/2006/relationships/image"/>
<Relationship Id="rId4" Target="../media/image10.png" Type="http://schemas.openxmlformats.org/officeDocument/2006/relationships/image"/>
<Relationship Id="rId5" Target="../media/image11.png" Type="http://schemas.openxmlformats.org/officeDocument/2006/relationships/image"/>
<Relationship Id="rId6" Target="../media/image7.png" Type="http://schemas.openxmlformats.org/officeDocument/2006/relationships/image"/>
</Relationships>

</file>

<file path=ppt/slideLayouts/_rels/slideLayout130.xml.rels><?xml version="1.0" encoding="UTF-8" standalone="no"?>
<Relationships xmlns="http://schemas.openxmlformats.org/package/2006/relationships">
<Relationship Id="rId1" Target="../slideMasters/slideMaster12.xml" Type="http://schemas.openxmlformats.org/officeDocument/2006/relationships/slideMaster"/>
</Relationships>

</file>

<file path=ppt/slideLayouts/_rels/slideLayout131.xml.rels><?xml version="1.0" encoding="UTF-8" standalone="no"?>
<Relationships xmlns="http://schemas.openxmlformats.org/package/2006/relationships">
<Relationship Id="rId1" Target="../slideMasters/slideMaster12.xml" Type="http://schemas.openxmlformats.org/officeDocument/2006/relationships/slideMaster"/>
</Relationships>

</file>

<file path=ppt/slideLayouts/_rels/slideLayout132.xml.rels><?xml version="1.0" encoding="UTF-8" standalone="no"?>
<Relationships xmlns="http://schemas.openxmlformats.org/package/2006/relationships">
<Relationship Id="rId1" Target="../slideMasters/slideMaster12.xml" Type="http://schemas.openxmlformats.org/officeDocument/2006/relationships/slideMaster"/>
</Relationships>

</file>

<file path=ppt/slideLayouts/_rels/slideLayout133.xml.rels><?xml version="1.0" encoding="UTF-8" standalone="no"?>
<Relationships xmlns="http://schemas.openxmlformats.org/package/2006/relationships">
<Relationship Id="rId1" Target="../slideMasters/slideMaster12.xml" Type="http://schemas.openxmlformats.org/officeDocument/2006/relationships/slideMaster"/>
</Relationships>

</file>

<file path=ppt/slideLayouts/_rels/slideLayout134.xml.rels><?xml version="1.0" encoding="UTF-8" standalone="no"?>
<Relationships xmlns="http://schemas.openxmlformats.org/package/2006/relationships">
<Relationship Id="rId1" Target="../slideMasters/slideMaster13.xml" Type="http://schemas.openxmlformats.org/officeDocument/2006/relationships/slideMaster"/>
<Relationship Id="rId2" Target="../media/image25.png" Type="http://schemas.openxmlformats.org/officeDocument/2006/relationships/image"/>
<Relationship Id="rId3" Target="../media/image9.png" Type="http://schemas.openxmlformats.org/officeDocument/2006/relationships/image"/>
<Relationship Id="rId4" Target="../media/image10.png" Type="http://schemas.openxmlformats.org/officeDocument/2006/relationships/image"/>
<Relationship Id="rId5" Target="../media/image11.png" Type="http://schemas.openxmlformats.org/officeDocument/2006/relationships/image"/>
<Relationship Id="rId6" Target="../media/image7.png" Type="http://schemas.openxmlformats.org/officeDocument/2006/relationships/image"/>
</Relationships>

</file>

<file path=ppt/slideLayouts/_rels/slideLayout135.xml.rels><?xml version="1.0" encoding="UTF-8" standalone="no"?>
<Relationships xmlns="http://schemas.openxmlformats.org/package/2006/relationships">
<Relationship Id="rId1" Target="../slideMasters/slideMaster13.xml" Type="http://schemas.openxmlformats.org/officeDocument/2006/relationships/slideMaster"/>
</Relationships>

</file>

<file path=ppt/slideLayouts/_rels/slideLayout136.xml.rels><?xml version="1.0" encoding="UTF-8" standalone="no"?>
<Relationships xmlns="http://schemas.openxmlformats.org/package/2006/relationships">
<Relationship Id="rId1" Target="../slideMasters/slideMaster13.xml" Type="http://schemas.openxmlformats.org/officeDocument/2006/relationships/slideMaster"/>
</Relationships>

</file>

<file path=ppt/slideLayouts/_rels/slideLayout137.xml.rels><?xml version="1.0" encoding="UTF-8" standalone="no"?>
<Relationships xmlns="http://schemas.openxmlformats.org/package/2006/relationships">
<Relationship Id="rId1" Target="../slideMasters/slideMaster13.xml" Type="http://schemas.openxmlformats.org/officeDocument/2006/relationships/slideMaster"/>
</Relationships>

</file>

<file path=ppt/slideLayouts/_rels/slideLayout138.xml.rels><?xml version="1.0" encoding="UTF-8" standalone="no"?>
<Relationships xmlns="http://schemas.openxmlformats.org/package/2006/relationships">
<Relationship Id="rId1" Target="../slideMasters/slideMaster13.xml" Type="http://schemas.openxmlformats.org/officeDocument/2006/relationships/slideMaster"/>
</Relationships>

</file>

<file path=ppt/slideLayouts/_rels/slideLayout139.xml.rels><?xml version="1.0" encoding="UTF-8" standalone="no"?>
<Relationships xmlns="http://schemas.openxmlformats.org/package/2006/relationships">
<Relationship Id="rId1" Target="../slideMasters/slideMaster13.xml" Type="http://schemas.openxmlformats.org/officeDocument/2006/relationships/slideMaster"/>
</Relationships>

</file>

<file path=ppt/slideLayouts/_rels/slideLayout14.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140.xml.rels><?xml version="1.0" encoding="UTF-8" standalone="no"?>
<Relationships xmlns="http://schemas.openxmlformats.org/package/2006/relationships">
<Relationship Id="rId1" Target="../slideMasters/slideMaster13.xml" Type="http://schemas.openxmlformats.org/officeDocument/2006/relationships/slideMaster"/>
</Relationships>

</file>

<file path=ppt/slideLayouts/_rels/slideLayout141.xml.rels><?xml version="1.0" encoding="UTF-8" standalone="no"?>
<Relationships xmlns="http://schemas.openxmlformats.org/package/2006/relationships">
<Relationship Id="rId1" Target="../slideMasters/slideMaster13.xml" Type="http://schemas.openxmlformats.org/officeDocument/2006/relationships/slideMaster"/>
</Relationships>

</file>

<file path=ppt/slideLayouts/_rels/slideLayout142.xml.rels><?xml version="1.0" encoding="UTF-8" standalone="no"?>
<Relationships xmlns="http://schemas.openxmlformats.org/package/2006/relationships">
<Relationship Id="rId1" Target="../slideMasters/slideMaster13.xml" Type="http://schemas.openxmlformats.org/officeDocument/2006/relationships/slideMaster"/>
</Relationships>

</file>

<file path=ppt/slideLayouts/_rels/slideLayout143.xml.rels><?xml version="1.0" encoding="UTF-8" standalone="no"?>
<Relationships xmlns="http://schemas.openxmlformats.org/package/2006/relationships">
<Relationship Id="rId1" Target="../slideMasters/slideMaster13.xml" Type="http://schemas.openxmlformats.org/officeDocument/2006/relationships/slideMaster"/>
</Relationships>

</file>

<file path=ppt/slideLayouts/_rels/slideLayout144.xml.rels><?xml version="1.0" encoding="UTF-8" standalone="no"?>
<Relationships xmlns="http://schemas.openxmlformats.org/package/2006/relationships">
<Relationship Id="rId1" Target="../slideMasters/slideMaster13.xml" Type="http://schemas.openxmlformats.org/officeDocument/2006/relationships/slideMaster"/>
</Relationships>

</file>

<file path=ppt/slideLayouts/_rels/slideLayout145.xml.rels><?xml version="1.0" encoding="UTF-8" standalone="no"?>
<Relationships xmlns="http://schemas.openxmlformats.org/package/2006/relationships">
<Relationship Id="rId1" Target="../slideMasters/slideMaster13.xml" Type="http://schemas.openxmlformats.org/officeDocument/2006/relationships/slideMaster"/>
</Relationships>

</file>

<file path=ppt/slideLayouts/_rels/slideLayout146.xml.rels><?xml version="1.0" encoding="UTF-8" standalone="no"?>
<Relationships xmlns="http://schemas.openxmlformats.org/package/2006/relationships">
<Relationship Id="rId1" Target="../slideMasters/slideMaster14.xml" Type="http://schemas.openxmlformats.org/officeDocument/2006/relationships/slideMaster"/>
<Relationship Id="rId2" Target="../media/image27.png" Type="http://schemas.openxmlformats.org/officeDocument/2006/relationships/image"/>
<Relationship Id="rId3" Target="../media/image9.png" Type="http://schemas.openxmlformats.org/officeDocument/2006/relationships/image"/>
<Relationship Id="rId4" Target="../media/image10.png" Type="http://schemas.openxmlformats.org/officeDocument/2006/relationships/image"/>
<Relationship Id="rId5" Target="../media/image11.png" Type="http://schemas.openxmlformats.org/officeDocument/2006/relationships/image"/>
<Relationship Id="rId6" Target="../media/image7.png" Type="http://schemas.openxmlformats.org/officeDocument/2006/relationships/image"/>
</Relationships>

</file>

<file path=ppt/slideLayouts/_rels/slideLayout147.xml.rels><?xml version="1.0" encoding="UTF-8" standalone="no"?>
<Relationships xmlns="http://schemas.openxmlformats.org/package/2006/relationships">
<Relationship Id="rId1" Target="../slideMasters/slideMaster14.xml" Type="http://schemas.openxmlformats.org/officeDocument/2006/relationships/slideMaster"/>
</Relationships>

</file>

<file path=ppt/slideLayouts/_rels/slideLayout148.xml.rels><?xml version="1.0" encoding="UTF-8" standalone="no"?>
<Relationships xmlns="http://schemas.openxmlformats.org/package/2006/relationships">
<Relationship Id="rId1" Target="../slideMasters/slideMaster14.xml" Type="http://schemas.openxmlformats.org/officeDocument/2006/relationships/slideMaster"/>
</Relationships>

</file>

<file path=ppt/slideLayouts/_rels/slideLayout149.xml.rels><?xml version="1.0" encoding="UTF-8" standalone="no"?>
<Relationships xmlns="http://schemas.openxmlformats.org/package/2006/relationships">
<Relationship Id="rId1" Target="../slideMasters/slideMaster14.xml" Type="http://schemas.openxmlformats.org/officeDocument/2006/relationships/slideMaster"/>
</Relationships>

</file>

<file path=ppt/slideLayouts/_rels/slideLayout15.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150.xml.rels><?xml version="1.0" encoding="UTF-8" standalone="no"?>
<Relationships xmlns="http://schemas.openxmlformats.org/package/2006/relationships">
<Relationship Id="rId1" Target="../slideMasters/slideMaster14.xml" Type="http://schemas.openxmlformats.org/officeDocument/2006/relationships/slideMaster"/>
</Relationships>

</file>

<file path=ppt/slideLayouts/_rels/slideLayout151.xml.rels><?xml version="1.0" encoding="UTF-8" standalone="no"?>
<Relationships xmlns="http://schemas.openxmlformats.org/package/2006/relationships">
<Relationship Id="rId1" Target="../slideMasters/slideMaster14.xml" Type="http://schemas.openxmlformats.org/officeDocument/2006/relationships/slideMaster"/>
</Relationships>

</file>

<file path=ppt/slideLayouts/_rels/slideLayout152.xml.rels><?xml version="1.0" encoding="UTF-8" standalone="no"?>
<Relationships xmlns="http://schemas.openxmlformats.org/package/2006/relationships">
<Relationship Id="rId1" Target="../slideMasters/slideMaster14.xml" Type="http://schemas.openxmlformats.org/officeDocument/2006/relationships/slideMaster"/>
</Relationships>

</file>

<file path=ppt/slideLayouts/_rels/slideLayout153.xml.rels><?xml version="1.0" encoding="UTF-8" standalone="no"?>
<Relationships xmlns="http://schemas.openxmlformats.org/package/2006/relationships">
<Relationship Id="rId1" Target="../slideMasters/slideMaster14.xml" Type="http://schemas.openxmlformats.org/officeDocument/2006/relationships/slideMaster"/>
</Relationships>

</file>

<file path=ppt/slideLayouts/_rels/slideLayout154.xml.rels><?xml version="1.0" encoding="UTF-8" standalone="no"?>
<Relationships xmlns="http://schemas.openxmlformats.org/package/2006/relationships">
<Relationship Id="rId1" Target="../slideMasters/slideMaster14.xml" Type="http://schemas.openxmlformats.org/officeDocument/2006/relationships/slideMaster"/>
</Relationships>

</file>

<file path=ppt/slideLayouts/_rels/slideLayout155.xml.rels><?xml version="1.0" encoding="UTF-8" standalone="no"?>
<Relationships xmlns="http://schemas.openxmlformats.org/package/2006/relationships">
<Relationship Id="rId1" Target="../slideMasters/slideMaster14.xml" Type="http://schemas.openxmlformats.org/officeDocument/2006/relationships/slideMaster"/>
</Relationships>

</file>

<file path=ppt/slideLayouts/_rels/slideLayout156.xml.rels><?xml version="1.0" encoding="UTF-8" standalone="no"?>
<Relationships xmlns="http://schemas.openxmlformats.org/package/2006/relationships">
<Relationship Id="rId1" Target="../slideMasters/slideMaster14.xml" Type="http://schemas.openxmlformats.org/officeDocument/2006/relationships/slideMaster"/>
</Relationships>

</file>

<file path=ppt/slideLayouts/_rels/slideLayout157.xml.rels><?xml version="1.0" encoding="UTF-8" standalone="no"?>
<Relationships xmlns="http://schemas.openxmlformats.org/package/2006/relationships">
<Relationship Id="rId1" Target="../slideMasters/slideMaster14.xml" Type="http://schemas.openxmlformats.org/officeDocument/2006/relationships/slideMaster"/>
</Relationships>

</file>

<file path=ppt/slideLayouts/_rels/slideLayout158.xml.rels><?xml version="1.0" encoding="UTF-8" standalone="no"?>
<Relationships xmlns="http://schemas.openxmlformats.org/package/2006/relationships">
<Relationship Id="rId1" Target="../slideMasters/slideMaster15.xml" Type="http://schemas.openxmlformats.org/officeDocument/2006/relationships/slideMaster"/>
</Relationships>

</file>

<file path=ppt/slideLayouts/_rels/slideLayout159.xml.rels><?xml version="1.0" encoding="UTF-8" standalone="no"?>
<Relationships xmlns="http://schemas.openxmlformats.org/package/2006/relationships">
<Relationship Id="rId1" Target="../slideMasters/slideMaster15.xml" Type="http://schemas.openxmlformats.org/officeDocument/2006/relationships/slideMaster"/>
</Relationships>

</file>

<file path=ppt/slideLayouts/_rels/slideLayout16.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160.xml.rels><?xml version="1.0" encoding="UTF-8" standalone="no"?>
<Relationships xmlns="http://schemas.openxmlformats.org/package/2006/relationships">
<Relationship Id="rId1" Target="../slideMasters/slideMaster15.xml" Type="http://schemas.openxmlformats.org/officeDocument/2006/relationships/slideMaster"/>
</Relationships>

</file>

<file path=ppt/slideLayouts/_rels/slideLayout161.xml.rels><?xml version="1.0" encoding="UTF-8" standalone="no"?>
<Relationships xmlns="http://schemas.openxmlformats.org/package/2006/relationships">
<Relationship Id="rId1" Target="../slideMasters/slideMaster15.xml" Type="http://schemas.openxmlformats.org/officeDocument/2006/relationships/slideMaster"/>
</Relationships>

</file>

<file path=ppt/slideLayouts/_rels/slideLayout162.xml.rels><?xml version="1.0" encoding="UTF-8" standalone="no"?>
<Relationships xmlns="http://schemas.openxmlformats.org/package/2006/relationships">
<Relationship Id="rId1" Target="../slideMasters/slideMaster15.xml" Type="http://schemas.openxmlformats.org/officeDocument/2006/relationships/slideMaster"/>
</Relationships>

</file>

<file path=ppt/slideLayouts/_rels/slideLayout163.xml.rels><?xml version="1.0" encoding="UTF-8" standalone="no"?>
<Relationships xmlns="http://schemas.openxmlformats.org/package/2006/relationships">
<Relationship Id="rId1" Target="../slideMasters/slideMaster15.xml" Type="http://schemas.openxmlformats.org/officeDocument/2006/relationships/slideMaster"/>
</Relationships>

</file>

<file path=ppt/slideLayouts/_rels/slideLayout164.xml.rels><?xml version="1.0" encoding="UTF-8" standalone="no"?>
<Relationships xmlns="http://schemas.openxmlformats.org/package/2006/relationships">
<Relationship Id="rId1" Target="../slideMasters/slideMaster15.xml" Type="http://schemas.openxmlformats.org/officeDocument/2006/relationships/slideMaster"/>
</Relationships>

</file>

<file path=ppt/slideLayouts/_rels/slideLayout165.xml.rels><?xml version="1.0" encoding="UTF-8" standalone="no"?>
<Relationships xmlns="http://schemas.openxmlformats.org/package/2006/relationships">
<Relationship Id="rId1" Target="../slideMasters/slideMaster15.xml" Type="http://schemas.openxmlformats.org/officeDocument/2006/relationships/slideMaster"/>
</Relationships>

</file>

<file path=ppt/slideLayouts/_rels/slideLayout166.xml.rels><?xml version="1.0" encoding="UTF-8" standalone="no"?>
<Relationships xmlns="http://schemas.openxmlformats.org/package/2006/relationships">
<Relationship Id="rId1" Target="../slideMasters/slideMaster15.xml" Type="http://schemas.openxmlformats.org/officeDocument/2006/relationships/slideMaster"/>
</Relationships>

</file>

<file path=ppt/slideLayouts/_rels/slideLayout167.xml.rels><?xml version="1.0" encoding="UTF-8" standalone="no"?>
<Relationships xmlns="http://schemas.openxmlformats.org/package/2006/relationships">
<Relationship Id="rId1" Target="../slideMasters/slideMaster15.xml" Type="http://schemas.openxmlformats.org/officeDocument/2006/relationships/slideMaster"/>
</Relationships>

</file>

<file path=ppt/slideLayouts/_rels/slideLayout168.xml.rels><?xml version="1.0" encoding="UTF-8" standalone="no"?>
<Relationships xmlns="http://schemas.openxmlformats.org/package/2006/relationships">
<Relationship Id="rId1" Target="../slideMasters/slideMaster15.xml" Type="http://schemas.openxmlformats.org/officeDocument/2006/relationships/slideMaster"/>
</Relationships>

</file>

<file path=ppt/slideLayouts/_rels/slideLayout169.xml.rels><?xml version="1.0" encoding="UTF-8" standalone="no"?>
<Relationships xmlns="http://schemas.openxmlformats.org/package/2006/relationships">
<Relationship Id="rId1" Target="../slideMasters/slideMaster16.xml" Type="http://schemas.openxmlformats.org/officeDocument/2006/relationships/slideMaster"/>
</Relationships>

</file>

<file path=ppt/slideLayouts/_rels/slideLayout17.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170.xml.rels><?xml version="1.0" encoding="UTF-8" standalone="no"?>
<Relationships xmlns="http://schemas.openxmlformats.org/package/2006/relationships">
<Relationship Id="rId1" Target="../slideMasters/slideMaster16.xml" Type="http://schemas.openxmlformats.org/officeDocument/2006/relationships/slideMaster"/>
</Relationships>

</file>

<file path=ppt/slideLayouts/_rels/slideLayout171.xml.rels><?xml version="1.0" encoding="UTF-8" standalone="no"?>
<Relationships xmlns="http://schemas.openxmlformats.org/package/2006/relationships">
<Relationship Id="rId1" Target="../slideMasters/slideMaster16.xml" Type="http://schemas.openxmlformats.org/officeDocument/2006/relationships/slideMaster"/>
</Relationships>

</file>

<file path=ppt/slideLayouts/_rels/slideLayout172.xml.rels><?xml version="1.0" encoding="UTF-8" standalone="no"?>
<Relationships xmlns="http://schemas.openxmlformats.org/package/2006/relationships">
<Relationship Id="rId1" Target="../slideMasters/slideMaster16.xml" Type="http://schemas.openxmlformats.org/officeDocument/2006/relationships/slideMaster"/>
</Relationships>

</file>

<file path=ppt/slideLayouts/_rels/slideLayout173.xml.rels><?xml version="1.0" encoding="UTF-8" standalone="no"?>
<Relationships xmlns="http://schemas.openxmlformats.org/package/2006/relationships">
<Relationship Id="rId1" Target="../slideMasters/slideMaster16.xml" Type="http://schemas.openxmlformats.org/officeDocument/2006/relationships/slideMaster"/>
</Relationships>

</file>

<file path=ppt/slideLayouts/_rels/slideLayout174.xml.rels><?xml version="1.0" encoding="UTF-8" standalone="no"?>
<Relationships xmlns="http://schemas.openxmlformats.org/package/2006/relationships">
<Relationship Id="rId1" Target="../slideMasters/slideMaster16.xml" Type="http://schemas.openxmlformats.org/officeDocument/2006/relationships/slideMaster"/>
</Relationships>

</file>

<file path=ppt/slideLayouts/_rels/slideLayout175.xml.rels><?xml version="1.0" encoding="UTF-8" standalone="no"?>
<Relationships xmlns="http://schemas.openxmlformats.org/package/2006/relationships">
<Relationship Id="rId1" Target="../slideMasters/slideMaster16.xml" Type="http://schemas.openxmlformats.org/officeDocument/2006/relationships/slideMaster"/>
</Relationships>

</file>

<file path=ppt/slideLayouts/_rels/slideLayout176.xml.rels><?xml version="1.0" encoding="UTF-8" standalone="no"?>
<Relationships xmlns="http://schemas.openxmlformats.org/package/2006/relationships">
<Relationship Id="rId1" Target="../slideMasters/slideMaster16.xml" Type="http://schemas.openxmlformats.org/officeDocument/2006/relationships/slideMaster"/>
</Relationships>

</file>

<file path=ppt/slideLayouts/_rels/slideLayout177.xml.rels><?xml version="1.0" encoding="UTF-8" standalone="no"?>
<Relationships xmlns="http://schemas.openxmlformats.org/package/2006/relationships">
<Relationship Id="rId1" Target="../slideMasters/slideMaster16.xml" Type="http://schemas.openxmlformats.org/officeDocument/2006/relationships/slideMaster"/>
</Relationships>

</file>

<file path=ppt/slideLayouts/_rels/slideLayout178.xml.rels><?xml version="1.0" encoding="UTF-8" standalone="no"?>
<Relationships xmlns="http://schemas.openxmlformats.org/package/2006/relationships">
<Relationship Id="rId1" Target="../slideMasters/slideMaster16.xml" Type="http://schemas.openxmlformats.org/officeDocument/2006/relationships/slideMaster"/>
</Relationships>

</file>

<file path=ppt/slideLayouts/_rels/slideLayout179.xml.rels><?xml version="1.0" encoding="UTF-8" standalone="no"?>
<Relationships xmlns="http://schemas.openxmlformats.org/package/2006/relationships">
<Relationship Id="rId1" Target="../slideMasters/slideMaster16.xml" Type="http://schemas.openxmlformats.org/officeDocument/2006/relationships/slideMaster"/>
</Relationships>

</file>

<file path=ppt/slideLayouts/_rels/slideLayout18.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180.xml.rels><?xml version="1.0" encoding="UTF-8" standalone="no"?>
<Relationships xmlns="http://schemas.openxmlformats.org/package/2006/relationships">
<Relationship Id="rId1" Target="../slideMasters/slideMaster17.xml" Type="http://schemas.openxmlformats.org/officeDocument/2006/relationships/slideMaster"/>
</Relationships>

</file>

<file path=ppt/slideLayouts/_rels/slideLayout181.xml.rels><?xml version="1.0" encoding="UTF-8" standalone="no"?>
<Relationships xmlns="http://schemas.openxmlformats.org/package/2006/relationships">
<Relationship Id="rId1" Target="../slideMasters/slideMaster17.xml" Type="http://schemas.openxmlformats.org/officeDocument/2006/relationships/slideMaster"/>
</Relationships>

</file>

<file path=ppt/slideLayouts/_rels/slideLayout182.xml.rels><?xml version="1.0" encoding="UTF-8" standalone="no"?>
<Relationships xmlns="http://schemas.openxmlformats.org/package/2006/relationships">
<Relationship Id="rId1" Target="../slideMasters/slideMaster17.xml" Type="http://schemas.openxmlformats.org/officeDocument/2006/relationships/slideMaster"/>
</Relationships>

</file>

<file path=ppt/slideLayouts/_rels/slideLayout183.xml.rels><?xml version="1.0" encoding="UTF-8" standalone="no"?>
<Relationships xmlns="http://schemas.openxmlformats.org/package/2006/relationships">
<Relationship Id="rId1" Target="../slideMasters/slideMaster17.xml" Type="http://schemas.openxmlformats.org/officeDocument/2006/relationships/slideMaster"/>
</Relationships>

</file>

<file path=ppt/slideLayouts/_rels/slideLayout184.xml.rels><?xml version="1.0" encoding="UTF-8" standalone="no"?>
<Relationships xmlns="http://schemas.openxmlformats.org/package/2006/relationships">
<Relationship Id="rId1" Target="../slideMasters/slideMaster17.xml" Type="http://schemas.openxmlformats.org/officeDocument/2006/relationships/slideMaster"/>
</Relationships>

</file>

<file path=ppt/slideLayouts/_rels/slideLayout185.xml.rels><?xml version="1.0" encoding="UTF-8" standalone="no"?>
<Relationships xmlns="http://schemas.openxmlformats.org/package/2006/relationships">
<Relationship Id="rId1" Target="../slideMasters/slideMaster17.xml" Type="http://schemas.openxmlformats.org/officeDocument/2006/relationships/slideMaster"/>
</Relationships>

</file>

<file path=ppt/slideLayouts/_rels/slideLayout186.xml.rels><?xml version="1.0" encoding="UTF-8" standalone="no"?>
<Relationships xmlns="http://schemas.openxmlformats.org/package/2006/relationships">
<Relationship Id="rId1" Target="../slideMasters/slideMaster17.xml" Type="http://schemas.openxmlformats.org/officeDocument/2006/relationships/slideMaster"/>
</Relationships>

</file>

<file path=ppt/slideLayouts/_rels/slideLayout187.xml.rels><?xml version="1.0" encoding="UTF-8" standalone="no"?>
<Relationships xmlns="http://schemas.openxmlformats.org/package/2006/relationships">
<Relationship Id="rId1" Target="../slideMasters/slideMaster17.xml" Type="http://schemas.openxmlformats.org/officeDocument/2006/relationships/slideMaster"/>
</Relationships>

</file>

<file path=ppt/slideLayouts/_rels/slideLayout188.xml.rels><?xml version="1.0" encoding="UTF-8" standalone="no"?>
<Relationships xmlns="http://schemas.openxmlformats.org/package/2006/relationships">
<Relationship Id="rId1" Target="../slideMasters/slideMaster17.xml" Type="http://schemas.openxmlformats.org/officeDocument/2006/relationships/slideMaster"/>
</Relationships>

</file>

<file path=ppt/slideLayouts/_rels/slideLayout189.xml.rels><?xml version="1.0" encoding="UTF-8" standalone="no"?>
<Relationships xmlns="http://schemas.openxmlformats.org/package/2006/relationships">
<Relationship Id="rId1" Target="../slideMasters/slideMaster17.xml" Type="http://schemas.openxmlformats.org/officeDocument/2006/relationships/slideMaster"/>
</Relationships>

</file>

<file path=ppt/slideLayouts/_rels/slideLayout19.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190.xml.rels><?xml version="1.0" encoding="UTF-8" standalone="no"?>
<Relationships xmlns="http://schemas.openxmlformats.org/package/2006/relationships">
<Relationship Id="rId1" Target="../slideMasters/slideMaster17.xml" Type="http://schemas.openxmlformats.org/officeDocument/2006/relationships/slideMaster"/>
</Relationships>

</file>

<file path=ppt/slideLayouts/_rels/slideLayout191.xml.rels><?xml version="1.0" encoding="UTF-8" standalone="no"?>
<Relationships xmlns="http://schemas.openxmlformats.org/package/2006/relationships">
<Relationship Id="rId1" Target="../slideMasters/slideMaster18.xml" Type="http://schemas.openxmlformats.org/officeDocument/2006/relationships/slideMaster"/>
</Relationships>

</file>

<file path=ppt/slideLayouts/_rels/slideLayout192.xml.rels><?xml version="1.0" encoding="UTF-8" standalone="no"?>
<Relationships xmlns="http://schemas.openxmlformats.org/package/2006/relationships">
<Relationship Id="rId1" Target="../slideMasters/slideMaster18.xml" Type="http://schemas.openxmlformats.org/officeDocument/2006/relationships/slideMaster"/>
</Relationships>

</file>

<file path=ppt/slideLayouts/_rels/slideLayout193.xml.rels><?xml version="1.0" encoding="UTF-8" standalone="no"?>
<Relationships xmlns="http://schemas.openxmlformats.org/package/2006/relationships">
<Relationship Id="rId1" Target="../slideMasters/slideMaster18.xml" Type="http://schemas.openxmlformats.org/officeDocument/2006/relationships/slideMaster"/>
</Relationships>

</file>

<file path=ppt/slideLayouts/_rels/slideLayout194.xml.rels><?xml version="1.0" encoding="UTF-8" standalone="no"?>
<Relationships xmlns="http://schemas.openxmlformats.org/package/2006/relationships">
<Relationship Id="rId1" Target="../slideMasters/slideMaster18.xml" Type="http://schemas.openxmlformats.org/officeDocument/2006/relationships/slideMaster"/>
</Relationships>

</file>

<file path=ppt/slideLayouts/_rels/slideLayout195.xml.rels><?xml version="1.0" encoding="UTF-8" standalone="no"?>
<Relationships xmlns="http://schemas.openxmlformats.org/package/2006/relationships">
<Relationship Id="rId1" Target="../slideMasters/slideMaster18.xml" Type="http://schemas.openxmlformats.org/officeDocument/2006/relationships/slideMaster"/>
</Relationships>

</file>

<file path=ppt/slideLayouts/_rels/slideLayout196.xml.rels><?xml version="1.0" encoding="UTF-8" standalone="no"?>
<Relationships xmlns="http://schemas.openxmlformats.org/package/2006/relationships">
<Relationship Id="rId1" Target="../slideMasters/slideMaster18.xml" Type="http://schemas.openxmlformats.org/officeDocument/2006/relationships/slideMaster"/>
</Relationships>

</file>

<file path=ppt/slideLayouts/_rels/slideLayout197.xml.rels><?xml version="1.0" encoding="UTF-8" standalone="no"?>
<Relationships xmlns="http://schemas.openxmlformats.org/package/2006/relationships">
<Relationship Id="rId1" Target="../slideMasters/slideMaster18.xml" Type="http://schemas.openxmlformats.org/officeDocument/2006/relationships/slideMaster"/>
</Relationships>

</file>

<file path=ppt/slideLayouts/_rels/slideLayout198.xml.rels><?xml version="1.0" encoding="UTF-8" standalone="no"?>
<Relationships xmlns="http://schemas.openxmlformats.org/package/2006/relationships">
<Relationship Id="rId1" Target="../slideMasters/slideMaster18.xml" Type="http://schemas.openxmlformats.org/officeDocument/2006/relationships/slideMaster"/>
</Relationships>

</file>

<file path=ppt/slideLayouts/_rels/slideLayout199.xml.rels><?xml version="1.0" encoding="UTF-8" standalone="no"?>
<Relationships xmlns="http://schemas.openxmlformats.org/package/2006/relationships">
<Relationship Id="rId1" Target="../slideMasters/slideMaster18.xml" Type="http://schemas.openxmlformats.org/officeDocument/2006/relationships/slideMaster"/>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20.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200.xml.rels><?xml version="1.0" encoding="UTF-8" standalone="no"?>
<Relationships xmlns="http://schemas.openxmlformats.org/package/2006/relationships">
<Relationship Id="rId1" Target="../slideMasters/slideMaster18.xml" Type="http://schemas.openxmlformats.org/officeDocument/2006/relationships/slideMaster"/>
</Relationships>

</file>

<file path=ppt/slideLayouts/_rels/slideLayout201.xml.rels><?xml version="1.0" encoding="UTF-8" standalone="no"?>
<Relationships xmlns="http://schemas.openxmlformats.org/package/2006/relationships">
<Relationship Id="rId1" Target="../slideMasters/slideMaster18.xml" Type="http://schemas.openxmlformats.org/officeDocument/2006/relationships/slideMaster"/>
</Relationships>

</file>

<file path=ppt/slideLayouts/_rels/slideLayout21.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22.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23.xml.rels><?xml version="1.0" encoding="UTF-8" standalone="no"?>
<Relationships xmlns="http://schemas.openxmlformats.org/package/2006/relationships">
<Relationship Id="rId1" Target="../slideMasters/slideMaster2.xml" Type="http://schemas.openxmlformats.org/officeDocument/2006/relationships/slideMaster"/>
</Relationships>

</file>

<file path=ppt/slideLayouts/_rels/slideLayout24.xml.rels><?xml version="1.0" encoding="UTF-8" standalone="no"?>
<Relationships xmlns="http://schemas.openxmlformats.org/package/2006/relationships">
<Relationship Id="rId1" Target="../slideMasters/slideMaster3.xml" Type="http://schemas.openxmlformats.org/officeDocument/2006/relationships/slideMaster"/>
<Relationship Id="rId2" Target="../media/image13.png" Type="http://schemas.openxmlformats.org/officeDocument/2006/relationships/image"/>
<Relationship Id="rId3" Target="../media/image9.png" Type="http://schemas.openxmlformats.org/officeDocument/2006/relationships/image"/>
<Relationship Id="rId4" Target="../media/image10.png" Type="http://schemas.openxmlformats.org/officeDocument/2006/relationships/image"/>
<Relationship Id="rId5" Target="../media/image11.png" Type="http://schemas.openxmlformats.org/officeDocument/2006/relationships/image"/>
<Relationship Id="rId6" Target="../media/image7.png" Type="http://schemas.openxmlformats.org/officeDocument/2006/relationships/image"/>
</Relationships>

</file>

<file path=ppt/slideLayouts/_rels/slideLayout25.xml.rels><?xml version="1.0" encoding="UTF-8" standalone="no"?>
<Relationships xmlns="http://schemas.openxmlformats.org/package/2006/relationships">
<Relationship Id="rId1" Target="../slideMasters/slideMaster3.xml" Type="http://schemas.openxmlformats.org/officeDocument/2006/relationships/slideMaster"/>
</Relationships>

</file>

<file path=ppt/slideLayouts/_rels/slideLayout26.xml.rels><?xml version="1.0" encoding="UTF-8" standalone="no"?>
<Relationships xmlns="http://schemas.openxmlformats.org/package/2006/relationships">
<Relationship Id="rId1" Target="../slideMasters/slideMaster3.xml" Type="http://schemas.openxmlformats.org/officeDocument/2006/relationships/slideMaster"/>
</Relationships>

</file>

<file path=ppt/slideLayouts/_rels/slideLayout27.xml.rels><?xml version="1.0" encoding="UTF-8" standalone="no"?>
<Relationships xmlns="http://schemas.openxmlformats.org/package/2006/relationships">
<Relationship Id="rId1" Target="../slideMasters/slideMaster3.xml" Type="http://schemas.openxmlformats.org/officeDocument/2006/relationships/slideMaster"/>
</Relationships>

</file>

<file path=ppt/slideLayouts/_rels/slideLayout28.xml.rels><?xml version="1.0" encoding="UTF-8" standalone="no"?>
<Relationships xmlns="http://schemas.openxmlformats.org/package/2006/relationships">
<Relationship Id="rId1" Target="../slideMasters/slideMaster3.xml" Type="http://schemas.openxmlformats.org/officeDocument/2006/relationships/slideMaster"/>
</Relationships>

</file>

<file path=ppt/slideLayouts/_rels/slideLayout29.xml.rels><?xml version="1.0" encoding="UTF-8" standalone="no"?>
<Relationships xmlns="http://schemas.openxmlformats.org/package/2006/relationships">
<Relationship Id="rId1" Target="../slideMasters/slideMaster3.xml" Type="http://schemas.openxmlformats.org/officeDocument/2006/relationships/slideMaster"/>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30.xml.rels><?xml version="1.0" encoding="UTF-8" standalone="no"?>
<Relationships xmlns="http://schemas.openxmlformats.org/package/2006/relationships">
<Relationship Id="rId1" Target="../slideMasters/slideMaster3.xml" Type="http://schemas.openxmlformats.org/officeDocument/2006/relationships/slideMaster"/>
</Relationships>

</file>

<file path=ppt/slideLayouts/_rels/slideLayout31.xml.rels><?xml version="1.0" encoding="UTF-8" standalone="no"?>
<Relationships xmlns="http://schemas.openxmlformats.org/package/2006/relationships">
<Relationship Id="rId1" Target="../slideMasters/slideMaster3.xml" Type="http://schemas.openxmlformats.org/officeDocument/2006/relationships/slideMaster"/>
</Relationships>

</file>

<file path=ppt/slideLayouts/_rels/slideLayout32.xml.rels><?xml version="1.0" encoding="UTF-8" standalone="no"?>
<Relationships xmlns="http://schemas.openxmlformats.org/package/2006/relationships">
<Relationship Id="rId1" Target="../slideMasters/slideMaster3.xml" Type="http://schemas.openxmlformats.org/officeDocument/2006/relationships/slideMaster"/>
</Relationships>

</file>

<file path=ppt/slideLayouts/_rels/slideLayout33.xml.rels><?xml version="1.0" encoding="UTF-8" standalone="no"?>
<Relationships xmlns="http://schemas.openxmlformats.org/package/2006/relationships">
<Relationship Id="rId1" Target="../slideMasters/slideMaster3.xml" Type="http://schemas.openxmlformats.org/officeDocument/2006/relationships/slideMaster"/>
</Relationships>

</file>

<file path=ppt/slideLayouts/_rels/slideLayout34.xml.rels><?xml version="1.0" encoding="UTF-8" standalone="no"?>
<Relationships xmlns="http://schemas.openxmlformats.org/package/2006/relationships">
<Relationship Id="rId1" Target="../slideMasters/slideMaster3.xml" Type="http://schemas.openxmlformats.org/officeDocument/2006/relationships/slideMaster"/>
</Relationships>

</file>

<file path=ppt/slideLayouts/_rels/slideLayout35.xml.rels><?xml version="1.0" encoding="UTF-8" standalone="no"?>
<Relationships xmlns="http://schemas.openxmlformats.org/package/2006/relationships">
<Relationship Id="rId1" Target="../slideMasters/slideMaster4.xml" Type="http://schemas.openxmlformats.org/officeDocument/2006/relationships/slideMaster"/>
<Relationship Id="rId2" Target="../media/image15.png" Type="http://schemas.openxmlformats.org/officeDocument/2006/relationships/image"/>
<Relationship Id="rId3" Target="../media/image9.png" Type="http://schemas.openxmlformats.org/officeDocument/2006/relationships/image"/>
<Relationship Id="rId4" Target="../media/image10.png" Type="http://schemas.openxmlformats.org/officeDocument/2006/relationships/image"/>
<Relationship Id="rId5" Target="../media/image11.png" Type="http://schemas.openxmlformats.org/officeDocument/2006/relationships/image"/>
<Relationship Id="rId6" Target="../media/image7.png" Type="http://schemas.openxmlformats.org/officeDocument/2006/relationships/image"/>
</Relationships>

</file>

<file path=ppt/slideLayouts/_rels/slideLayout36.xml.rels><?xml version="1.0" encoding="UTF-8" standalone="no"?>
<Relationships xmlns="http://schemas.openxmlformats.org/package/2006/relationships">
<Relationship Id="rId1" Target="../slideMasters/slideMaster4.xml" Type="http://schemas.openxmlformats.org/officeDocument/2006/relationships/slideMaster"/>
</Relationships>

</file>

<file path=ppt/slideLayouts/_rels/slideLayout37.xml.rels><?xml version="1.0" encoding="UTF-8" standalone="no"?>
<Relationships xmlns="http://schemas.openxmlformats.org/package/2006/relationships">
<Relationship Id="rId1" Target="../slideMasters/slideMaster4.xml" Type="http://schemas.openxmlformats.org/officeDocument/2006/relationships/slideMaster"/>
</Relationships>

</file>

<file path=ppt/slideLayouts/_rels/slideLayout38.xml.rels><?xml version="1.0" encoding="UTF-8" standalone="no"?>
<Relationships xmlns="http://schemas.openxmlformats.org/package/2006/relationships">
<Relationship Id="rId1" Target="../slideMasters/slideMaster4.xml" Type="http://schemas.openxmlformats.org/officeDocument/2006/relationships/slideMaster"/>
</Relationships>

</file>

<file path=ppt/slideLayouts/_rels/slideLayout39.xml.rels><?xml version="1.0" encoding="UTF-8" standalone="no"?>
<Relationships xmlns="http://schemas.openxmlformats.org/package/2006/relationships">
<Relationship Id="rId1" Target="../slideMasters/slideMaster4.xml" Type="http://schemas.openxmlformats.org/officeDocument/2006/relationships/slideMaster"/>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40.xml.rels><?xml version="1.0" encoding="UTF-8" standalone="no"?>
<Relationships xmlns="http://schemas.openxmlformats.org/package/2006/relationships">
<Relationship Id="rId1" Target="../slideMasters/slideMaster4.xml" Type="http://schemas.openxmlformats.org/officeDocument/2006/relationships/slideMaster"/>
</Relationships>

</file>

<file path=ppt/slideLayouts/_rels/slideLayout41.xml.rels><?xml version="1.0" encoding="UTF-8" standalone="no"?>
<Relationships xmlns="http://schemas.openxmlformats.org/package/2006/relationships">
<Relationship Id="rId1" Target="../slideMasters/slideMaster4.xml" Type="http://schemas.openxmlformats.org/officeDocument/2006/relationships/slideMaster"/>
</Relationships>

</file>

<file path=ppt/slideLayouts/_rels/slideLayout42.xml.rels><?xml version="1.0" encoding="UTF-8" standalone="no"?>
<Relationships xmlns="http://schemas.openxmlformats.org/package/2006/relationships">
<Relationship Id="rId1" Target="../slideMasters/slideMaster4.xml" Type="http://schemas.openxmlformats.org/officeDocument/2006/relationships/slideMaster"/>
</Relationships>

</file>

<file path=ppt/slideLayouts/_rels/slideLayout43.xml.rels><?xml version="1.0" encoding="UTF-8" standalone="no"?>
<Relationships xmlns="http://schemas.openxmlformats.org/package/2006/relationships">
<Relationship Id="rId1" Target="../slideMasters/slideMaster4.xml" Type="http://schemas.openxmlformats.org/officeDocument/2006/relationships/slideMaster"/>
</Relationships>

</file>

<file path=ppt/slideLayouts/_rels/slideLayout44.xml.rels><?xml version="1.0" encoding="UTF-8" standalone="no"?>
<Relationships xmlns="http://schemas.openxmlformats.org/package/2006/relationships">
<Relationship Id="rId1" Target="../slideMasters/slideMaster4.xml" Type="http://schemas.openxmlformats.org/officeDocument/2006/relationships/slideMaster"/>
</Relationships>

</file>

<file path=ppt/slideLayouts/_rels/slideLayout45.xml.rels><?xml version="1.0" encoding="UTF-8" standalone="no"?>
<Relationships xmlns="http://schemas.openxmlformats.org/package/2006/relationships">
<Relationship Id="rId1" Target="../slideMasters/slideMaster4.xml" Type="http://schemas.openxmlformats.org/officeDocument/2006/relationships/slideMaster"/>
</Relationships>

</file>

<file path=ppt/slideLayouts/_rels/slideLayout46.xml.rels><?xml version="1.0" encoding="UTF-8" standalone="no"?>
<Relationships xmlns="http://schemas.openxmlformats.org/package/2006/relationships">
<Relationship Id="rId1" Target="../slideMasters/slideMaster5.xml" Type="http://schemas.openxmlformats.org/officeDocument/2006/relationships/slideMaster"/>
<Relationship Id="rId2" Target="../media/image17.png" Type="http://schemas.openxmlformats.org/officeDocument/2006/relationships/image"/>
<Relationship Id="rId3" Target="../media/image9.png" Type="http://schemas.openxmlformats.org/officeDocument/2006/relationships/image"/>
<Relationship Id="rId4" Target="../media/image10.png" Type="http://schemas.openxmlformats.org/officeDocument/2006/relationships/image"/>
<Relationship Id="rId5" Target="../media/image11.png" Type="http://schemas.openxmlformats.org/officeDocument/2006/relationships/image"/>
<Relationship Id="rId6" Target="../media/image7.png" Type="http://schemas.openxmlformats.org/officeDocument/2006/relationships/image"/>
</Relationships>

</file>

<file path=ppt/slideLayouts/_rels/slideLayout47.xml.rels><?xml version="1.0" encoding="UTF-8" standalone="no"?>
<Relationships xmlns="http://schemas.openxmlformats.org/package/2006/relationships">
<Relationship Id="rId1" Target="../slideMasters/slideMaster5.xml" Type="http://schemas.openxmlformats.org/officeDocument/2006/relationships/slideMaster"/>
</Relationships>

</file>

<file path=ppt/slideLayouts/_rels/slideLayout48.xml.rels><?xml version="1.0" encoding="UTF-8" standalone="no"?>
<Relationships xmlns="http://schemas.openxmlformats.org/package/2006/relationships">
<Relationship Id="rId1" Target="../slideMasters/slideMaster5.xml" Type="http://schemas.openxmlformats.org/officeDocument/2006/relationships/slideMaster"/>
</Relationships>

</file>

<file path=ppt/slideLayouts/_rels/slideLayout49.xml.rels><?xml version="1.0" encoding="UTF-8" standalone="no"?>
<Relationships xmlns="http://schemas.openxmlformats.org/package/2006/relationships">
<Relationship Id="rId1" Target="../slideMasters/slideMaster5.xml" Type="http://schemas.openxmlformats.org/officeDocument/2006/relationships/slideMaster"/>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50.xml.rels><?xml version="1.0" encoding="UTF-8" standalone="no"?>
<Relationships xmlns="http://schemas.openxmlformats.org/package/2006/relationships">
<Relationship Id="rId1" Target="../slideMasters/slideMaster5.xml" Type="http://schemas.openxmlformats.org/officeDocument/2006/relationships/slideMaster"/>
</Relationships>

</file>

<file path=ppt/slideLayouts/_rels/slideLayout51.xml.rels><?xml version="1.0" encoding="UTF-8" standalone="no"?>
<Relationships xmlns="http://schemas.openxmlformats.org/package/2006/relationships">
<Relationship Id="rId1" Target="../slideMasters/slideMaster5.xml" Type="http://schemas.openxmlformats.org/officeDocument/2006/relationships/slideMaster"/>
</Relationships>

</file>

<file path=ppt/slideLayouts/_rels/slideLayout52.xml.rels><?xml version="1.0" encoding="UTF-8" standalone="no"?>
<Relationships xmlns="http://schemas.openxmlformats.org/package/2006/relationships">
<Relationship Id="rId1" Target="../slideMasters/slideMaster5.xml" Type="http://schemas.openxmlformats.org/officeDocument/2006/relationships/slideMaster"/>
</Relationships>

</file>

<file path=ppt/slideLayouts/_rels/slideLayout53.xml.rels><?xml version="1.0" encoding="UTF-8" standalone="no"?>
<Relationships xmlns="http://schemas.openxmlformats.org/package/2006/relationships">
<Relationship Id="rId1" Target="../slideMasters/slideMaster5.xml" Type="http://schemas.openxmlformats.org/officeDocument/2006/relationships/slideMaster"/>
</Relationships>

</file>

<file path=ppt/slideLayouts/_rels/slideLayout54.xml.rels><?xml version="1.0" encoding="UTF-8" standalone="no"?>
<Relationships xmlns="http://schemas.openxmlformats.org/package/2006/relationships">
<Relationship Id="rId1" Target="../slideMasters/slideMaster5.xml" Type="http://schemas.openxmlformats.org/officeDocument/2006/relationships/slideMaster"/>
</Relationships>

</file>

<file path=ppt/slideLayouts/_rels/slideLayout55.xml.rels><?xml version="1.0" encoding="UTF-8" standalone="no"?>
<Relationships xmlns="http://schemas.openxmlformats.org/package/2006/relationships">
<Relationship Id="rId1" Target="../slideMasters/slideMaster5.xml" Type="http://schemas.openxmlformats.org/officeDocument/2006/relationships/slideMaster"/>
</Relationships>

</file>

<file path=ppt/slideLayouts/_rels/slideLayout56.xml.rels><?xml version="1.0" encoding="UTF-8" standalone="no"?>
<Relationships xmlns="http://schemas.openxmlformats.org/package/2006/relationships">
<Relationship Id="rId1" Target="../slideMasters/slideMaster5.xml" Type="http://schemas.openxmlformats.org/officeDocument/2006/relationships/slideMaster"/>
</Relationships>

</file>

<file path=ppt/slideLayouts/_rels/slideLayout57.xml.rels><?xml version="1.0" encoding="UTF-8" standalone="no"?>
<Relationships xmlns="http://schemas.openxmlformats.org/package/2006/relationships">
<Relationship Id="rId1" Target="../slideMasters/slideMaster6.xml" Type="http://schemas.openxmlformats.org/officeDocument/2006/relationships/slideMaster"/>
<Relationship Id="rId2" Target="../media/image19.png" Type="http://schemas.openxmlformats.org/officeDocument/2006/relationships/image"/>
<Relationship Id="rId3" Target="../media/image9.png" Type="http://schemas.openxmlformats.org/officeDocument/2006/relationships/image"/>
<Relationship Id="rId4" Target="../media/image10.png" Type="http://schemas.openxmlformats.org/officeDocument/2006/relationships/image"/>
<Relationship Id="rId5" Target="../media/image11.png" Type="http://schemas.openxmlformats.org/officeDocument/2006/relationships/image"/>
<Relationship Id="rId6" Target="../media/image7.png" Type="http://schemas.openxmlformats.org/officeDocument/2006/relationships/image"/>
</Relationships>

</file>

<file path=ppt/slideLayouts/_rels/slideLayout58.xml.rels><?xml version="1.0" encoding="UTF-8" standalone="no"?>
<Relationships xmlns="http://schemas.openxmlformats.org/package/2006/relationships">
<Relationship Id="rId1" Target="../slideMasters/slideMaster6.xml" Type="http://schemas.openxmlformats.org/officeDocument/2006/relationships/slideMaster"/>
</Relationships>

</file>

<file path=ppt/slideLayouts/_rels/slideLayout59.xml.rels><?xml version="1.0" encoding="UTF-8" standalone="no"?>
<Relationships xmlns="http://schemas.openxmlformats.org/package/2006/relationships">
<Relationship Id="rId1" Target="../slideMasters/slideMaster6.xml" Type="http://schemas.openxmlformats.org/officeDocument/2006/relationships/slideMaster"/>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60.xml.rels><?xml version="1.0" encoding="UTF-8" standalone="no"?>
<Relationships xmlns="http://schemas.openxmlformats.org/package/2006/relationships">
<Relationship Id="rId1" Target="../slideMasters/slideMaster6.xml" Type="http://schemas.openxmlformats.org/officeDocument/2006/relationships/slideMaster"/>
</Relationships>

</file>

<file path=ppt/slideLayouts/_rels/slideLayout61.xml.rels><?xml version="1.0" encoding="UTF-8" standalone="no"?>
<Relationships xmlns="http://schemas.openxmlformats.org/package/2006/relationships">
<Relationship Id="rId1" Target="../slideMasters/slideMaster6.xml" Type="http://schemas.openxmlformats.org/officeDocument/2006/relationships/slideMaster"/>
</Relationships>

</file>

<file path=ppt/slideLayouts/_rels/slideLayout62.xml.rels><?xml version="1.0" encoding="UTF-8" standalone="no"?>
<Relationships xmlns="http://schemas.openxmlformats.org/package/2006/relationships">
<Relationship Id="rId1" Target="../slideMasters/slideMaster6.xml" Type="http://schemas.openxmlformats.org/officeDocument/2006/relationships/slideMaster"/>
</Relationships>

</file>

<file path=ppt/slideLayouts/_rels/slideLayout63.xml.rels><?xml version="1.0" encoding="UTF-8" standalone="no"?>
<Relationships xmlns="http://schemas.openxmlformats.org/package/2006/relationships">
<Relationship Id="rId1" Target="../slideMasters/slideMaster6.xml" Type="http://schemas.openxmlformats.org/officeDocument/2006/relationships/slideMaster"/>
</Relationships>

</file>

<file path=ppt/slideLayouts/_rels/slideLayout64.xml.rels><?xml version="1.0" encoding="UTF-8" standalone="no"?>
<Relationships xmlns="http://schemas.openxmlformats.org/package/2006/relationships">
<Relationship Id="rId1" Target="../slideMasters/slideMaster6.xml" Type="http://schemas.openxmlformats.org/officeDocument/2006/relationships/slideMaster"/>
</Relationships>

</file>

<file path=ppt/slideLayouts/_rels/slideLayout65.xml.rels><?xml version="1.0" encoding="UTF-8" standalone="no"?>
<Relationships xmlns="http://schemas.openxmlformats.org/package/2006/relationships">
<Relationship Id="rId1" Target="../slideMasters/slideMaster6.xml" Type="http://schemas.openxmlformats.org/officeDocument/2006/relationships/slideMaster"/>
</Relationships>

</file>

<file path=ppt/slideLayouts/_rels/slideLayout66.xml.rels><?xml version="1.0" encoding="UTF-8" standalone="no"?>
<Relationships xmlns="http://schemas.openxmlformats.org/package/2006/relationships">
<Relationship Id="rId1" Target="../slideMasters/slideMaster6.xml" Type="http://schemas.openxmlformats.org/officeDocument/2006/relationships/slideMaster"/>
</Relationships>

</file>

<file path=ppt/slideLayouts/_rels/slideLayout67.xml.rels><?xml version="1.0" encoding="UTF-8" standalone="no"?>
<Relationships xmlns="http://schemas.openxmlformats.org/package/2006/relationships">
<Relationship Id="rId1" Target="../slideMasters/slideMaster6.xml" Type="http://schemas.openxmlformats.org/officeDocument/2006/relationships/slideMaster"/>
</Relationships>

</file>

<file path=ppt/slideLayouts/_rels/slideLayout68.xml.rels><?xml version="1.0" encoding="UTF-8" standalone="no"?>
<Relationships xmlns="http://schemas.openxmlformats.org/package/2006/relationships">
<Relationship Id="rId1" Target="../slideMasters/slideMaster7.xml" Type="http://schemas.openxmlformats.org/officeDocument/2006/relationships/slideMaster"/>
<Relationship Id="rId2" Target="../media/image21.png" Type="http://schemas.openxmlformats.org/officeDocument/2006/relationships/image"/>
<Relationship Id="rId3" Target="../media/image9.png" Type="http://schemas.openxmlformats.org/officeDocument/2006/relationships/image"/>
<Relationship Id="rId4" Target="../media/image10.png" Type="http://schemas.openxmlformats.org/officeDocument/2006/relationships/image"/>
<Relationship Id="rId5" Target="../media/image11.png" Type="http://schemas.openxmlformats.org/officeDocument/2006/relationships/image"/>
<Relationship Id="rId6" Target="../media/image7.png" Type="http://schemas.openxmlformats.org/officeDocument/2006/relationships/image"/>
</Relationships>

</file>

<file path=ppt/slideLayouts/_rels/slideLayout69.xml.rels><?xml version="1.0" encoding="UTF-8" standalone="no"?>
<Relationships xmlns="http://schemas.openxmlformats.org/package/2006/relationships">
<Relationship Id="rId1" Target="../slideMasters/slideMaster7.xml" Type="http://schemas.openxmlformats.org/officeDocument/2006/relationships/slideMaster"/>
</Relationships>

</file>

<file path=ppt/slideLayouts/_rels/slideLayout7.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70.xml.rels><?xml version="1.0" encoding="UTF-8" standalone="no"?>
<Relationships xmlns="http://schemas.openxmlformats.org/package/2006/relationships">
<Relationship Id="rId1" Target="../slideMasters/slideMaster7.xml" Type="http://schemas.openxmlformats.org/officeDocument/2006/relationships/slideMaster"/>
</Relationships>

</file>

<file path=ppt/slideLayouts/_rels/slideLayout71.xml.rels><?xml version="1.0" encoding="UTF-8" standalone="no"?>
<Relationships xmlns="http://schemas.openxmlformats.org/package/2006/relationships">
<Relationship Id="rId1" Target="../slideMasters/slideMaster7.xml" Type="http://schemas.openxmlformats.org/officeDocument/2006/relationships/slideMaster"/>
</Relationships>

</file>

<file path=ppt/slideLayouts/_rels/slideLayout72.xml.rels><?xml version="1.0" encoding="UTF-8" standalone="no"?>
<Relationships xmlns="http://schemas.openxmlformats.org/package/2006/relationships">
<Relationship Id="rId1" Target="../slideMasters/slideMaster7.xml" Type="http://schemas.openxmlformats.org/officeDocument/2006/relationships/slideMaster"/>
</Relationships>

</file>

<file path=ppt/slideLayouts/_rels/slideLayout73.xml.rels><?xml version="1.0" encoding="UTF-8" standalone="no"?>
<Relationships xmlns="http://schemas.openxmlformats.org/package/2006/relationships">
<Relationship Id="rId1" Target="../slideMasters/slideMaster7.xml" Type="http://schemas.openxmlformats.org/officeDocument/2006/relationships/slideMaster"/>
</Relationships>

</file>

<file path=ppt/slideLayouts/_rels/slideLayout74.xml.rels><?xml version="1.0" encoding="UTF-8" standalone="no"?>
<Relationships xmlns="http://schemas.openxmlformats.org/package/2006/relationships">
<Relationship Id="rId1" Target="../slideMasters/slideMaster7.xml" Type="http://schemas.openxmlformats.org/officeDocument/2006/relationships/slideMaster"/>
</Relationships>

</file>

<file path=ppt/slideLayouts/_rels/slideLayout75.xml.rels><?xml version="1.0" encoding="UTF-8" standalone="no"?>
<Relationships xmlns="http://schemas.openxmlformats.org/package/2006/relationships">
<Relationship Id="rId1" Target="../slideMasters/slideMaster7.xml" Type="http://schemas.openxmlformats.org/officeDocument/2006/relationships/slideMaster"/>
</Relationships>

</file>

<file path=ppt/slideLayouts/_rels/slideLayout76.xml.rels><?xml version="1.0" encoding="UTF-8" standalone="no"?>
<Relationships xmlns="http://schemas.openxmlformats.org/package/2006/relationships">
<Relationship Id="rId1" Target="../slideMasters/slideMaster7.xml" Type="http://schemas.openxmlformats.org/officeDocument/2006/relationships/slideMaster"/>
</Relationships>

</file>

<file path=ppt/slideLayouts/_rels/slideLayout77.xml.rels><?xml version="1.0" encoding="UTF-8" standalone="no"?>
<Relationships xmlns="http://schemas.openxmlformats.org/package/2006/relationships">
<Relationship Id="rId1" Target="../slideMasters/slideMaster7.xml" Type="http://schemas.openxmlformats.org/officeDocument/2006/relationships/slideMaster"/>
</Relationships>

</file>

<file path=ppt/slideLayouts/_rels/slideLayout78.xml.rels><?xml version="1.0" encoding="UTF-8" standalone="no"?>
<Relationships xmlns="http://schemas.openxmlformats.org/package/2006/relationships">
<Relationship Id="rId1" Target="../slideMasters/slideMaster7.xml" Type="http://schemas.openxmlformats.org/officeDocument/2006/relationships/slideMaster"/>
</Relationships>

</file>

<file path=ppt/slideLayouts/_rels/slideLayout79.xml.rels><?xml version="1.0" encoding="UTF-8" standalone="no"?>
<Relationships xmlns="http://schemas.openxmlformats.org/package/2006/relationships">
<Relationship Id="rId1" Target="../slideMasters/slideMaster8.xml" Type="http://schemas.openxmlformats.org/officeDocument/2006/relationships/slideMaster"/>
<Relationship Id="rId2" Target="../media/image23.png" Type="http://schemas.openxmlformats.org/officeDocument/2006/relationships/image"/>
<Relationship Id="rId3" Target="../media/image9.png" Type="http://schemas.openxmlformats.org/officeDocument/2006/relationships/image"/>
<Relationship Id="rId4" Target="../media/image10.png" Type="http://schemas.openxmlformats.org/officeDocument/2006/relationships/image"/>
<Relationship Id="rId5" Target="../media/image11.png" Type="http://schemas.openxmlformats.org/officeDocument/2006/relationships/image"/>
<Relationship Id="rId6" Target="../media/image7.png" Type="http://schemas.openxmlformats.org/officeDocument/2006/relationships/image"/>
</Relationships>

</file>

<file path=ppt/slideLayouts/_rels/slideLayout8.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80.xml.rels><?xml version="1.0" encoding="UTF-8" standalone="no"?>
<Relationships xmlns="http://schemas.openxmlformats.org/package/2006/relationships">
<Relationship Id="rId1" Target="../slideMasters/slideMaster8.xml" Type="http://schemas.openxmlformats.org/officeDocument/2006/relationships/slideMaster"/>
</Relationships>

</file>

<file path=ppt/slideLayouts/_rels/slideLayout81.xml.rels><?xml version="1.0" encoding="UTF-8" standalone="no"?>
<Relationships xmlns="http://schemas.openxmlformats.org/package/2006/relationships">
<Relationship Id="rId1" Target="../slideMasters/slideMaster8.xml" Type="http://schemas.openxmlformats.org/officeDocument/2006/relationships/slideMaster"/>
</Relationships>

</file>

<file path=ppt/slideLayouts/_rels/slideLayout82.xml.rels><?xml version="1.0" encoding="UTF-8" standalone="no"?>
<Relationships xmlns="http://schemas.openxmlformats.org/package/2006/relationships">
<Relationship Id="rId1" Target="../slideMasters/slideMaster8.xml" Type="http://schemas.openxmlformats.org/officeDocument/2006/relationships/slideMaster"/>
</Relationships>

</file>

<file path=ppt/slideLayouts/_rels/slideLayout83.xml.rels><?xml version="1.0" encoding="UTF-8" standalone="no"?>
<Relationships xmlns="http://schemas.openxmlformats.org/package/2006/relationships">
<Relationship Id="rId1" Target="../slideMasters/slideMaster8.xml" Type="http://schemas.openxmlformats.org/officeDocument/2006/relationships/slideMaster"/>
</Relationships>

</file>

<file path=ppt/slideLayouts/_rels/slideLayout84.xml.rels><?xml version="1.0" encoding="UTF-8" standalone="no"?>
<Relationships xmlns="http://schemas.openxmlformats.org/package/2006/relationships">
<Relationship Id="rId1" Target="../slideMasters/slideMaster8.xml" Type="http://schemas.openxmlformats.org/officeDocument/2006/relationships/slideMaster"/>
</Relationships>

</file>

<file path=ppt/slideLayouts/_rels/slideLayout85.xml.rels><?xml version="1.0" encoding="UTF-8" standalone="no"?>
<Relationships xmlns="http://schemas.openxmlformats.org/package/2006/relationships">
<Relationship Id="rId1" Target="../slideMasters/slideMaster8.xml" Type="http://schemas.openxmlformats.org/officeDocument/2006/relationships/slideMaster"/>
</Relationships>

</file>

<file path=ppt/slideLayouts/_rels/slideLayout86.xml.rels><?xml version="1.0" encoding="UTF-8" standalone="no"?>
<Relationships xmlns="http://schemas.openxmlformats.org/package/2006/relationships">
<Relationship Id="rId1" Target="../slideMasters/slideMaster8.xml" Type="http://schemas.openxmlformats.org/officeDocument/2006/relationships/slideMaster"/>
</Relationships>

</file>

<file path=ppt/slideLayouts/_rels/slideLayout87.xml.rels><?xml version="1.0" encoding="UTF-8" standalone="no"?>
<Relationships xmlns="http://schemas.openxmlformats.org/package/2006/relationships">
<Relationship Id="rId1" Target="../slideMasters/slideMaster8.xml" Type="http://schemas.openxmlformats.org/officeDocument/2006/relationships/slideMaster"/>
</Relationships>

</file>

<file path=ppt/slideLayouts/_rels/slideLayout88.xml.rels><?xml version="1.0" encoding="UTF-8" standalone="no"?>
<Relationships xmlns="http://schemas.openxmlformats.org/package/2006/relationships">
<Relationship Id="rId1" Target="../slideMasters/slideMaster8.xml" Type="http://schemas.openxmlformats.org/officeDocument/2006/relationships/slideMaster"/>
</Relationships>

</file>

<file path=ppt/slideLayouts/_rels/slideLayout89.xml.rels><?xml version="1.0" encoding="UTF-8" standalone="no"?>
<Relationships xmlns="http://schemas.openxmlformats.org/package/2006/relationships">
<Relationship Id="rId1" Target="../slideMasters/slideMaster8.xml" Type="http://schemas.openxmlformats.org/officeDocument/2006/relationships/slideMaster"/>
</Relationships>

</file>

<file path=ppt/slideLayouts/_rels/slideLayout9.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90.xml.rels><?xml version="1.0" encoding="UTF-8" standalone="no"?>
<Relationships xmlns="http://schemas.openxmlformats.org/package/2006/relationships">
<Relationship Id="rId1" Target="../slideMasters/slideMaster9.xml" Type="http://schemas.openxmlformats.org/officeDocument/2006/relationships/slideMaster"/>
<Relationship Id="rId2" Target="../media/image25.png" Type="http://schemas.openxmlformats.org/officeDocument/2006/relationships/image"/>
<Relationship Id="rId3" Target="../media/image9.png" Type="http://schemas.openxmlformats.org/officeDocument/2006/relationships/image"/>
<Relationship Id="rId4" Target="../media/image10.png" Type="http://schemas.openxmlformats.org/officeDocument/2006/relationships/image"/>
<Relationship Id="rId5" Target="../media/image11.png" Type="http://schemas.openxmlformats.org/officeDocument/2006/relationships/image"/>
<Relationship Id="rId6" Target="../media/image7.png" Type="http://schemas.openxmlformats.org/officeDocument/2006/relationships/image"/>
</Relationships>

</file>

<file path=ppt/slideLayouts/_rels/slideLayout91.xml.rels><?xml version="1.0" encoding="UTF-8" standalone="no"?>
<Relationships xmlns="http://schemas.openxmlformats.org/package/2006/relationships">
<Relationship Id="rId1" Target="../slideMasters/slideMaster9.xml" Type="http://schemas.openxmlformats.org/officeDocument/2006/relationships/slideMaster"/>
</Relationships>

</file>

<file path=ppt/slideLayouts/_rels/slideLayout92.xml.rels><?xml version="1.0" encoding="UTF-8" standalone="no"?>
<Relationships xmlns="http://schemas.openxmlformats.org/package/2006/relationships">
<Relationship Id="rId1" Target="../slideMasters/slideMaster9.xml" Type="http://schemas.openxmlformats.org/officeDocument/2006/relationships/slideMaster"/>
</Relationships>

</file>

<file path=ppt/slideLayouts/_rels/slideLayout93.xml.rels><?xml version="1.0" encoding="UTF-8" standalone="no"?>
<Relationships xmlns="http://schemas.openxmlformats.org/package/2006/relationships">
<Relationship Id="rId1" Target="../slideMasters/slideMaster9.xml" Type="http://schemas.openxmlformats.org/officeDocument/2006/relationships/slideMaster"/>
</Relationships>

</file>

<file path=ppt/slideLayouts/_rels/slideLayout94.xml.rels><?xml version="1.0" encoding="UTF-8" standalone="no"?>
<Relationships xmlns="http://schemas.openxmlformats.org/package/2006/relationships">
<Relationship Id="rId1" Target="../slideMasters/slideMaster9.xml" Type="http://schemas.openxmlformats.org/officeDocument/2006/relationships/slideMaster"/>
</Relationships>

</file>

<file path=ppt/slideLayouts/_rels/slideLayout95.xml.rels><?xml version="1.0" encoding="UTF-8" standalone="no"?>
<Relationships xmlns="http://schemas.openxmlformats.org/package/2006/relationships">
<Relationship Id="rId1" Target="../slideMasters/slideMaster9.xml" Type="http://schemas.openxmlformats.org/officeDocument/2006/relationships/slideMaster"/>
</Relationships>

</file>

<file path=ppt/slideLayouts/_rels/slideLayout96.xml.rels><?xml version="1.0" encoding="UTF-8" standalone="no"?>
<Relationships xmlns="http://schemas.openxmlformats.org/package/2006/relationships">
<Relationship Id="rId1" Target="../slideMasters/slideMaster9.xml" Type="http://schemas.openxmlformats.org/officeDocument/2006/relationships/slideMaster"/>
</Relationships>

</file>

<file path=ppt/slideLayouts/_rels/slideLayout97.xml.rels><?xml version="1.0" encoding="UTF-8" standalone="no"?>
<Relationships xmlns="http://schemas.openxmlformats.org/package/2006/relationships">
<Relationship Id="rId1" Target="../slideMasters/slideMaster9.xml" Type="http://schemas.openxmlformats.org/officeDocument/2006/relationships/slideMaster"/>
</Relationships>

</file>

<file path=ppt/slideLayouts/_rels/slideLayout98.xml.rels><?xml version="1.0" encoding="UTF-8" standalone="no"?>
<Relationships xmlns="http://schemas.openxmlformats.org/package/2006/relationships">
<Relationship Id="rId1" Target="../slideMasters/slideMaster9.xml" Type="http://schemas.openxmlformats.org/officeDocument/2006/relationships/slideMaster"/>
</Relationships>

</file>

<file path=ppt/slideLayouts/_rels/slideLayout99.xml.rels><?xml version="1.0" encoding="UTF-8" standalone="no"?>
<Relationships xmlns="http://schemas.openxmlformats.org/package/2006/relationships">
<Relationship Id="rId1" Target="../slideMasters/slideMaster9.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7" descr="Plantillas y Graficos CNC"/>
          <p:cNvPicPr>
            <a:picLocks noChangeAspect="1" noChangeArrowheads="1"/>
          </p:cNvPicPr>
          <p:nvPr/>
        </p:nvPicPr>
        <p:blipFill>
          <a:blip r:embed="rId2" cstate="print"/>
          <a:srcRect l="2505" t="19864" r="1582" b="14447"/>
          <a:stretch>
            <a:fillRect/>
          </a:stretch>
        </p:blipFill>
        <p:spPr bwMode="auto">
          <a:xfrm>
            <a:off x="-36513" y="-41275"/>
            <a:ext cx="9237663" cy="3695700"/>
          </a:xfrm>
          <a:prstGeom prst="rect">
            <a:avLst/>
          </a:prstGeom>
          <a:noFill/>
          <a:ln w="9525">
            <a:noFill/>
            <a:miter lim="800000"/>
            <a:headEnd/>
            <a:tailEnd/>
          </a:ln>
        </p:spPr>
      </p:pic>
      <p:pic>
        <p:nvPicPr>
          <p:cNvPr id="4" name="Picture 8" descr="Plantillas y Graficos CNC2"/>
          <p:cNvPicPr>
            <a:picLocks noChangeAspect="1" noChangeArrowheads="1"/>
          </p:cNvPicPr>
          <p:nvPr/>
        </p:nvPicPr>
        <p:blipFill>
          <a:blip r:embed="rId3" cstate="print"/>
          <a:srcRect l="13112" r="12907" b="13295"/>
          <a:stretch>
            <a:fillRect/>
          </a:stretch>
        </p:blipFill>
        <p:spPr bwMode="auto">
          <a:xfrm>
            <a:off x="-20638" y="1203325"/>
            <a:ext cx="9244013" cy="3313113"/>
          </a:xfrm>
          <a:prstGeom prst="rect">
            <a:avLst/>
          </a:prstGeom>
          <a:noFill/>
          <a:ln w="9525">
            <a:noFill/>
            <a:miter lim="800000"/>
            <a:headEnd/>
            <a:tailEnd/>
          </a:ln>
        </p:spPr>
      </p:pic>
      <p:pic>
        <p:nvPicPr>
          <p:cNvPr id="5" name="Picture 9" descr="Plantillas y Graficos CNC4"/>
          <p:cNvPicPr>
            <a:picLocks noChangeAspect="1" noChangeArrowheads="1"/>
          </p:cNvPicPr>
          <p:nvPr/>
        </p:nvPicPr>
        <p:blipFill>
          <a:blip r:embed="rId4" cstate="print"/>
          <a:srcRect/>
          <a:stretch>
            <a:fillRect/>
          </a:stretch>
        </p:blipFill>
        <p:spPr bwMode="auto">
          <a:xfrm>
            <a:off x="-33338" y="4818063"/>
            <a:ext cx="9180513" cy="244475"/>
          </a:xfrm>
          <a:prstGeom prst="rect">
            <a:avLst/>
          </a:prstGeom>
          <a:noFill/>
          <a:ln w="9525">
            <a:noFill/>
            <a:miter lim="800000"/>
            <a:headEnd/>
            <a:tailEnd/>
          </a:ln>
        </p:spPr>
      </p:pic>
      <p:pic>
        <p:nvPicPr>
          <p:cNvPr id="6" name="Picture 10" descr="Plantillas y Graficos CNC3"/>
          <p:cNvPicPr>
            <a:picLocks noChangeAspect="1" noChangeArrowheads="1"/>
          </p:cNvPicPr>
          <p:nvPr/>
        </p:nvPicPr>
        <p:blipFill>
          <a:blip r:embed="rId5" cstate="print"/>
          <a:srcRect/>
          <a:stretch>
            <a:fillRect/>
          </a:stretch>
        </p:blipFill>
        <p:spPr bwMode="auto">
          <a:xfrm>
            <a:off x="4859338" y="3724275"/>
            <a:ext cx="3241675" cy="703263"/>
          </a:xfrm>
          <a:prstGeom prst="rect">
            <a:avLst/>
          </a:prstGeom>
          <a:noFill/>
          <a:ln w="9525">
            <a:noFill/>
            <a:miter lim="800000"/>
            <a:headEnd/>
            <a:tailEnd/>
          </a:ln>
        </p:spPr>
      </p:pic>
      <p:sp>
        <p:nvSpPr>
          <p:cNvPr id="7" name="Line 11"/>
          <p:cNvSpPr>
            <a:spLocks noChangeShapeType="1"/>
          </p:cNvSpPr>
          <p:nvPr/>
        </p:nvSpPr>
        <p:spPr bwMode="auto">
          <a:xfrm>
            <a:off x="1619250" y="412750"/>
            <a:ext cx="5832475" cy="0"/>
          </a:xfrm>
          <a:prstGeom prst="line">
            <a:avLst/>
          </a:prstGeom>
          <a:noFill/>
          <a:ln w="9525">
            <a:solidFill>
              <a:schemeClr val="bg1"/>
            </a:solidFill>
            <a:round/>
            <a:headEnd/>
            <a:tailEnd/>
          </a:ln>
          <a:effectLst/>
        </p:spPr>
        <p:txBody>
          <a:bodyPr/>
          <a:lstStyle/>
          <a:p>
            <a:pPr>
              <a:defRPr/>
            </a:pPr>
            <a:endParaRPr lang="es-CO" dirty="0"/>
          </a:p>
        </p:txBody>
      </p:sp>
      <p:sp>
        <p:nvSpPr>
          <p:cNvPr id="8" name="Line 14"/>
          <p:cNvSpPr>
            <a:spLocks noChangeShapeType="1"/>
          </p:cNvSpPr>
          <p:nvPr/>
        </p:nvSpPr>
        <p:spPr bwMode="auto">
          <a:xfrm rot="5400000">
            <a:off x="3964781" y="4120357"/>
            <a:ext cx="1223963" cy="0"/>
          </a:xfrm>
          <a:prstGeom prst="line">
            <a:avLst/>
          </a:prstGeom>
          <a:noFill/>
          <a:ln w="19050">
            <a:solidFill>
              <a:srgbClr val="DDDDDD"/>
            </a:solidFill>
            <a:round/>
            <a:headEnd/>
            <a:tailEnd/>
          </a:ln>
          <a:effectLst/>
        </p:spPr>
        <p:txBody>
          <a:bodyPr/>
          <a:lstStyle/>
          <a:p>
            <a:pPr>
              <a:defRPr/>
            </a:pPr>
            <a:endParaRPr lang="es-CO" dirty="0"/>
          </a:p>
        </p:txBody>
      </p:sp>
      <p:pic>
        <p:nvPicPr>
          <p:cNvPr id="9" name="Picture 12" descr="logos-01"/>
          <p:cNvPicPr>
            <a:picLocks noChangeAspect="1" noChangeArrowheads="1"/>
          </p:cNvPicPr>
          <p:nvPr/>
        </p:nvPicPr>
        <p:blipFill>
          <a:blip r:embed="rId6" cstate="print"/>
          <a:srcRect/>
          <a:stretch>
            <a:fillRect/>
          </a:stretch>
        </p:blipFill>
        <p:spPr bwMode="auto">
          <a:xfrm>
            <a:off x="1989138" y="3511550"/>
            <a:ext cx="2438400" cy="1150938"/>
          </a:xfrm>
          <a:prstGeom prst="rect">
            <a:avLst/>
          </a:prstGeom>
          <a:noFill/>
        </p:spPr>
      </p:pic>
      <p:sp>
        <p:nvSpPr>
          <p:cNvPr id="3074" name="Rectangle 2"/>
          <p:cNvSpPr>
            <a:spLocks noGrp="1" noChangeArrowheads="1"/>
          </p:cNvSpPr>
          <p:nvPr>
            <p:ph type="ctrTitle"/>
          </p:nvPr>
        </p:nvSpPr>
        <p:spPr>
          <a:xfrm>
            <a:off x="1651000" y="638175"/>
            <a:ext cx="5778500" cy="1103313"/>
          </a:xfrm>
        </p:spPr>
        <p:txBody>
          <a:bodyPr/>
          <a:lstStyle>
            <a:lvl1pPr algn="ctr">
              <a:defRPr sz="3200">
                <a:solidFill>
                  <a:schemeClr val="bg1"/>
                </a:solidFill>
              </a:defRPr>
            </a:lvl1pPr>
          </a:lstStyle>
          <a:p>
            <a:r>
              <a:rPr lang="es-CO"/>
              <a:t>Haga clic para cambiar el estilo de título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6"/>
          <p:cNvSpPr>
            <a:spLocks noGrp="1" noChangeArrowheads="1"/>
          </p:cNvSpPr>
          <p:nvPr>
            <p:ph type="sldNum" sz="quarter" idx="10"/>
          </p:nvPr>
        </p:nvSpPr>
        <p:spPr>
          <a:ln/>
        </p:spPr>
        <p:txBody>
          <a:bodyPr/>
          <a:lstStyle>
            <a:lvl1pPr>
              <a:defRPr/>
            </a:lvl1pPr>
          </a:lstStyle>
          <a:p>
            <a:pPr>
              <a:defRPr/>
            </a:pPr>
            <a:fld id="{675B8473-94C4-461A-9F09-C27A754E2894}" type="slidenum">
              <a:rPr lang="es-CO"/>
              <a:pPr>
                <a:defRPr/>
              </a:pPr>
              <a:t>‹Nº›</a:t>
            </a:fld>
            <a:endParaRPr lang="es-CO"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0CDD38BF-43FA-4A48-85D0-AFFA27F7EAA1}" type="slidenum">
              <a:rPr lang="es-CO"/>
              <a:pPr>
                <a:defRPr/>
              </a:pPr>
              <a:t>‹Nº›</a:t>
            </a:fld>
            <a:endParaRPr lang="es-CO"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8" descr="Plantillas y Graficos CNC25"/>
          <p:cNvPicPr>
            <a:picLocks noChangeAspect="1" noChangeArrowheads="1"/>
          </p:cNvPicPr>
          <p:nvPr/>
        </p:nvPicPr>
        <p:blipFill>
          <a:blip r:embed="rId2" cstate="print"/>
          <a:srcRect l="34306" t="2257" b="5869"/>
          <a:stretch>
            <a:fillRect/>
          </a:stretch>
        </p:blipFill>
        <p:spPr bwMode="auto">
          <a:xfrm>
            <a:off x="0" y="-12700"/>
            <a:ext cx="7004050" cy="5168900"/>
          </a:xfrm>
          <a:prstGeom prst="rect">
            <a:avLst/>
          </a:prstGeom>
          <a:noFill/>
          <a:ln w="9525">
            <a:noFill/>
            <a:miter lim="800000"/>
            <a:headEnd/>
            <a:tailEnd/>
          </a:ln>
        </p:spPr>
      </p:pic>
      <p:pic>
        <p:nvPicPr>
          <p:cNvPr id="4" name="Picture 10" descr="Plantillas y Graficos CNC-64"/>
          <p:cNvPicPr>
            <a:picLocks noChangeAspect="1" noChangeArrowheads="1"/>
          </p:cNvPicPr>
          <p:nvPr/>
        </p:nvPicPr>
        <p:blipFill>
          <a:blip r:embed="rId3" cstate="print"/>
          <a:srcRect/>
          <a:stretch>
            <a:fillRect/>
          </a:stretch>
        </p:blipFill>
        <p:spPr bwMode="auto">
          <a:xfrm>
            <a:off x="8815388" y="0"/>
            <a:ext cx="328612" cy="5145088"/>
          </a:xfrm>
          <a:prstGeom prst="rect">
            <a:avLst/>
          </a:prstGeom>
          <a:noFill/>
          <a:ln w="9525">
            <a:noFill/>
            <a:miter lim="800000"/>
            <a:headEnd/>
            <a:tailEnd/>
          </a:ln>
        </p:spPr>
      </p:pic>
      <p:pic>
        <p:nvPicPr>
          <p:cNvPr id="5" name="Picture 11" descr="Plantillas y Graficos CNC-65"/>
          <p:cNvPicPr>
            <a:picLocks noChangeAspect="1" noChangeArrowheads="1"/>
          </p:cNvPicPr>
          <p:nvPr/>
        </p:nvPicPr>
        <p:blipFill>
          <a:blip r:embed="rId4" cstate="print"/>
          <a:srcRect/>
          <a:stretch>
            <a:fillRect/>
          </a:stretch>
        </p:blipFill>
        <p:spPr bwMode="auto">
          <a:xfrm>
            <a:off x="3163888" y="0"/>
            <a:ext cx="5980112" cy="5145088"/>
          </a:xfrm>
          <a:prstGeom prst="rect">
            <a:avLst/>
          </a:prstGeom>
          <a:noFill/>
          <a:ln w="9525">
            <a:noFill/>
            <a:miter lim="800000"/>
            <a:headEnd/>
            <a:tailEnd/>
          </a:ln>
        </p:spPr>
      </p:pic>
      <p:pic>
        <p:nvPicPr>
          <p:cNvPr id="6" name="Picture 14" descr="Plantillas y Graficos CNC8"/>
          <p:cNvPicPr>
            <a:picLocks noChangeAspect="1" noChangeArrowheads="1"/>
          </p:cNvPicPr>
          <p:nvPr/>
        </p:nvPicPr>
        <p:blipFill>
          <a:blip r:embed="rId5" cstate="print"/>
          <a:srcRect/>
          <a:stretch>
            <a:fillRect/>
          </a:stretch>
        </p:blipFill>
        <p:spPr bwMode="auto">
          <a:xfrm>
            <a:off x="5983288" y="4365625"/>
            <a:ext cx="2898775" cy="631825"/>
          </a:xfrm>
          <a:prstGeom prst="rect">
            <a:avLst/>
          </a:prstGeom>
          <a:noFill/>
          <a:ln w="9525">
            <a:noFill/>
            <a:miter lim="800000"/>
            <a:headEnd/>
            <a:tailEnd/>
          </a:ln>
        </p:spPr>
      </p:pic>
      <p:sp>
        <p:nvSpPr>
          <p:cNvPr id="7" name="Line 21"/>
          <p:cNvSpPr>
            <a:spLocks noChangeShapeType="1"/>
          </p:cNvSpPr>
          <p:nvPr/>
        </p:nvSpPr>
        <p:spPr bwMode="auto">
          <a:xfrm>
            <a:off x="6064250" y="4165600"/>
            <a:ext cx="2736850" cy="0"/>
          </a:xfrm>
          <a:prstGeom prst="line">
            <a:avLst/>
          </a:prstGeom>
          <a:noFill/>
          <a:ln w="19050">
            <a:solidFill>
              <a:srgbClr val="DDDDDD"/>
            </a:solidFill>
            <a:round/>
            <a:headEnd/>
            <a:tailEnd/>
          </a:ln>
          <a:effectLst/>
        </p:spPr>
        <p:txBody>
          <a:bodyPr/>
          <a:lstStyle/>
          <a:p>
            <a:pPr>
              <a:defRPr/>
            </a:pPr>
            <a:endParaRPr lang="es-CO" dirty="0"/>
          </a:p>
        </p:txBody>
      </p:sp>
      <p:pic>
        <p:nvPicPr>
          <p:cNvPr id="8" name="Picture 11" descr="logos-01"/>
          <p:cNvPicPr>
            <a:picLocks noChangeAspect="1" noChangeArrowheads="1"/>
          </p:cNvPicPr>
          <p:nvPr/>
        </p:nvPicPr>
        <p:blipFill>
          <a:blip r:embed="rId6" cstate="print"/>
          <a:srcRect/>
          <a:stretch>
            <a:fillRect/>
          </a:stretch>
        </p:blipFill>
        <p:spPr bwMode="auto">
          <a:xfrm>
            <a:off x="6240463" y="3003550"/>
            <a:ext cx="2438400" cy="1150938"/>
          </a:xfrm>
          <a:prstGeom prst="rect">
            <a:avLst/>
          </a:prstGeom>
          <a:noFill/>
        </p:spPr>
      </p:pic>
      <p:sp>
        <p:nvSpPr>
          <p:cNvPr id="56324" name="Rectangle 4"/>
          <p:cNvSpPr>
            <a:spLocks noGrp="1" noChangeArrowheads="1"/>
          </p:cNvSpPr>
          <p:nvPr>
            <p:ph type="ctrTitle"/>
          </p:nvPr>
        </p:nvSpPr>
        <p:spPr>
          <a:xfrm>
            <a:off x="422275" y="2020888"/>
            <a:ext cx="3297238" cy="1103312"/>
          </a:xfrm>
        </p:spPr>
        <p:txBody>
          <a:bodyPr/>
          <a:lstStyle>
            <a:lvl1pPr>
              <a:defRPr sz="2800">
                <a:solidFill>
                  <a:schemeClr val="bg1"/>
                </a:solidFill>
              </a:defRPr>
            </a:lvl1pPr>
          </a:lstStyle>
          <a:p>
            <a:r>
              <a:rPr lang="es-CO"/>
              <a:t>Haga clic para cambiar el estilo de título	</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5BF97429-6A5F-4034-9909-9030B04FFEF3}" type="slidenum">
              <a:rPr lang="es-CO"/>
              <a:pPr>
                <a:defRPr/>
              </a:pPr>
              <a:t>‹Nº›</a:t>
            </a:fld>
            <a:endParaRPr lang="es-CO"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sz="quarter" idx="10"/>
          </p:nvPr>
        </p:nvSpPr>
        <p:spPr>
          <a:ln/>
        </p:spPr>
        <p:txBody>
          <a:bodyPr/>
          <a:lstStyle>
            <a:lvl1pPr>
              <a:defRPr/>
            </a:lvl1pPr>
          </a:lstStyle>
          <a:p>
            <a:pPr>
              <a:defRPr/>
            </a:pPr>
            <a:fld id="{2B5B5D3C-EA42-41E0-B111-0D324CDF9029}" type="slidenum">
              <a:rPr lang="es-CO"/>
              <a:pPr>
                <a:defRPr/>
              </a:pPr>
              <a:t>‹Nº›</a:t>
            </a:fld>
            <a:endParaRPr lang="es-CO"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sldNum" sz="quarter" idx="10"/>
          </p:nvPr>
        </p:nvSpPr>
        <p:spPr>
          <a:ln/>
        </p:spPr>
        <p:txBody>
          <a:bodyPr/>
          <a:lstStyle>
            <a:lvl1pPr>
              <a:defRPr/>
            </a:lvl1pPr>
          </a:lstStyle>
          <a:p>
            <a:pPr>
              <a:defRPr/>
            </a:pPr>
            <a:fld id="{2282B896-580B-4F27-B29F-CE4BCF2D8284}" type="slidenum">
              <a:rPr lang="es-CO"/>
              <a:pPr>
                <a:defRPr/>
              </a:pPr>
              <a:t>‹Nº›</a:t>
            </a:fld>
            <a:endParaRPr lang="es-CO"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sldNum" sz="quarter" idx="10"/>
          </p:nvPr>
        </p:nvSpPr>
        <p:spPr>
          <a:ln/>
        </p:spPr>
        <p:txBody>
          <a:bodyPr/>
          <a:lstStyle>
            <a:lvl1pPr>
              <a:defRPr/>
            </a:lvl1pPr>
          </a:lstStyle>
          <a:p>
            <a:pPr>
              <a:defRPr/>
            </a:pPr>
            <a:fld id="{3D8DF564-8737-406D-B6FF-7040FF856959}" type="slidenum">
              <a:rPr lang="es-CO"/>
              <a:pPr>
                <a:defRPr/>
              </a:pPr>
              <a:t>‹Nº›</a:t>
            </a:fld>
            <a:endParaRPr lang="es-CO"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sldNum" sz="quarter" idx="10"/>
          </p:nvPr>
        </p:nvSpPr>
        <p:spPr>
          <a:ln/>
        </p:spPr>
        <p:txBody>
          <a:bodyPr/>
          <a:lstStyle>
            <a:lvl1pPr>
              <a:defRPr/>
            </a:lvl1pPr>
          </a:lstStyle>
          <a:p>
            <a:pPr>
              <a:defRPr/>
            </a:pPr>
            <a:fld id="{9C688322-CD31-4207-90C7-51D7DCA65375}" type="slidenum">
              <a:rPr lang="es-CO"/>
              <a:pPr>
                <a:defRPr/>
              </a:pPr>
              <a:t>‹Nº›</a:t>
            </a:fld>
            <a:endParaRPr lang="es-CO"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4BDDB66-B639-42F0-A979-92FA51FD43A8}" type="slidenum">
              <a:rPr lang="es-CO"/>
              <a:pPr>
                <a:defRPr/>
              </a:pPr>
              <a:t>‹Nº›</a:t>
            </a:fld>
            <a:endParaRPr lang="es-CO"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F74B671B-9722-4732-B2FF-707C0F0CDB20}" type="slidenum">
              <a:rPr lang="es-CO"/>
              <a:pPr>
                <a:defRPr/>
              </a:pPr>
              <a:t>‹Nº›</a:t>
            </a:fld>
            <a:endParaRPr lang="es-CO"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BEC1D3D4-BD1D-41F5-A478-E1F37E60AEA8}" type="slidenum">
              <a:rPr lang="es-CO"/>
              <a:pPr>
                <a:defRPr/>
              </a:pPr>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6"/>
          <p:cNvSpPr>
            <a:spLocks noGrp="1" noChangeArrowheads="1"/>
          </p:cNvSpPr>
          <p:nvPr>
            <p:ph type="sldNum" sz="quarter" idx="10"/>
          </p:nvPr>
        </p:nvSpPr>
        <p:spPr>
          <a:ln/>
        </p:spPr>
        <p:txBody>
          <a:bodyPr/>
          <a:lstStyle>
            <a:lvl1pPr>
              <a:defRPr/>
            </a:lvl1pPr>
          </a:lstStyle>
          <a:p>
            <a:pPr>
              <a:defRPr/>
            </a:pPr>
            <a:fld id="{010BB218-7B21-4EF0-9A93-96ACB26C25B9}" type="slidenum">
              <a:rPr lang="es-CO"/>
              <a:pPr>
                <a:defRPr/>
              </a:pPr>
              <a:t>‹Nº›</a:t>
            </a:fld>
            <a:endParaRPr lang="es-CO"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94B29F82-F111-48D5-AF7E-2FA2F1B35533}" type="slidenum">
              <a:rPr lang="es-CO"/>
              <a:pPr>
                <a:defRPr/>
              </a:pPr>
              <a:t>‹Nº›</a:t>
            </a:fld>
            <a:endParaRPr lang="es-CO"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88C3A0E5-172C-47E1-A08A-7224879310CB}" type="slidenum">
              <a:rPr lang="es-CO"/>
              <a:pPr>
                <a:defRPr/>
              </a:pPr>
              <a:t>‹Nº›</a:t>
            </a:fld>
            <a:endParaRPr lang="es-CO"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8" descr="Plantillas y Graficos CNC27"/>
          <p:cNvPicPr>
            <a:picLocks noChangeAspect="1" noChangeArrowheads="1"/>
          </p:cNvPicPr>
          <p:nvPr/>
        </p:nvPicPr>
        <p:blipFill>
          <a:blip r:embed="rId2" cstate="print"/>
          <a:srcRect l="34291" t="2257" b="6094"/>
          <a:stretch>
            <a:fillRect/>
          </a:stretch>
        </p:blipFill>
        <p:spPr bwMode="auto">
          <a:xfrm>
            <a:off x="0" y="0"/>
            <a:ext cx="7005638" cy="5156200"/>
          </a:xfrm>
          <a:prstGeom prst="rect">
            <a:avLst/>
          </a:prstGeom>
          <a:noFill/>
          <a:ln w="9525">
            <a:noFill/>
            <a:miter lim="800000"/>
            <a:headEnd/>
            <a:tailEnd/>
          </a:ln>
        </p:spPr>
      </p:pic>
      <p:pic>
        <p:nvPicPr>
          <p:cNvPr id="4" name="Picture 10" descr="Plantillas y Graficos CNC-64"/>
          <p:cNvPicPr>
            <a:picLocks noChangeAspect="1" noChangeArrowheads="1"/>
          </p:cNvPicPr>
          <p:nvPr/>
        </p:nvPicPr>
        <p:blipFill>
          <a:blip r:embed="rId3" cstate="print"/>
          <a:srcRect/>
          <a:stretch>
            <a:fillRect/>
          </a:stretch>
        </p:blipFill>
        <p:spPr bwMode="auto">
          <a:xfrm>
            <a:off x="8815388" y="0"/>
            <a:ext cx="328612" cy="5145088"/>
          </a:xfrm>
          <a:prstGeom prst="rect">
            <a:avLst/>
          </a:prstGeom>
          <a:noFill/>
          <a:ln w="9525">
            <a:noFill/>
            <a:miter lim="800000"/>
            <a:headEnd/>
            <a:tailEnd/>
          </a:ln>
        </p:spPr>
      </p:pic>
      <p:pic>
        <p:nvPicPr>
          <p:cNvPr id="5" name="Picture 12" descr="Plantillas y Graficos CNC-65"/>
          <p:cNvPicPr>
            <a:picLocks noChangeAspect="1" noChangeArrowheads="1"/>
          </p:cNvPicPr>
          <p:nvPr/>
        </p:nvPicPr>
        <p:blipFill>
          <a:blip r:embed="rId4" cstate="print"/>
          <a:srcRect/>
          <a:stretch>
            <a:fillRect/>
          </a:stretch>
        </p:blipFill>
        <p:spPr bwMode="auto">
          <a:xfrm>
            <a:off x="3163888" y="0"/>
            <a:ext cx="5980112" cy="5145088"/>
          </a:xfrm>
          <a:prstGeom prst="rect">
            <a:avLst/>
          </a:prstGeom>
          <a:noFill/>
          <a:ln w="9525">
            <a:noFill/>
            <a:miter lim="800000"/>
            <a:headEnd/>
            <a:tailEnd/>
          </a:ln>
        </p:spPr>
      </p:pic>
      <p:pic>
        <p:nvPicPr>
          <p:cNvPr id="6" name="Picture 16" descr="Plantillas y Graficos CNC8"/>
          <p:cNvPicPr>
            <a:picLocks noChangeAspect="1" noChangeArrowheads="1"/>
          </p:cNvPicPr>
          <p:nvPr/>
        </p:nvPicPr>
        <p:blipFill>
          <a:blip r:embed="rId5" cstate="print"/>
          <a:srcRect/>
          <a:stretch>
            <a:fillRect/>
          </a:stretch>
        </p:blipFill>
        <p:spPr bwMode="auto">
          <a:xfrm>
            <a:off x="5983288" y="4365625"/>
            <a:ext cx="2898775" cy="631825"/>
          </a:xfrm>
          <a:prstGeom prst="rect">
            <a:avLst/>
          </a:prstGeom>
          <a:noFill/>
          <a:ln w="9525">
            <a:noFill/>
            <a:miter lim="800000"/>
            <a:headEnd/>
            <a:tailEnd/>
          </a:ln>
        </p:spPr>
      </p:pic>
      <p:sp>
        <p:nvSpPr>
          <p:cNvPr id="7" name="Line 21"/>
          <p:cNvSpPr>
            <a:spLocks noChangeShapeType="1"/>
          </p:cNvSpPr>
          <p:nvPr/>
        </p:nvSpPr>
        <p:spPr bwMode="auto">
          <a:xfrm>
            <a:off x="6064250" y="4165600"/>
            <a:ext cx="2736850" cy="0"/>
          </a:xfrm>
          <a:prstGeom prst="line">
            <a:avLst/>
          </a:prstGeom>
          <a:noFill/>
          <a:ln w="19050">
            <a:solidFill>
              <a:srgbClr val="DDDDDD"/>
            </a:solidFill>
            <a:round/>
            <a:headEnd/>
            <a:tailEnd/>
          </a:ln>
          <a:effectLst/>
        </p:spPr>
        <p:txBody>
          <a:bodyPr/>
          <a:lstStyle/>
          <a:p>
            <a:pPr>
              <a:defRPr/>
            </a:pPr>
            <a:endParaRPr lang="es-CO" dirty="0"/>
          </a:p>
        </p:txBody>
      </p:sp>
      <p:pic>
        <p:nvPicPr>
          <p:cNvPr id="8" name="Picture 11" descr="logos-01"/>
          <p:cNvPicPr>
            <a:picLocks noChangeAspect="1" noChangeArrowheads="1"/>
          </p:cNvPicPr>
          <p:nvPr/>
        </p:nvPicPr>
        <p:blipFill>
          <a:blip r:embed="rId6" cstate="print"/>
          <a:srcRect/>
          <a:stretch>
            <a:fillRect/>
          </a:stretch>
        </p:blipFill>
        <p:spPr bwMode="auto">
          <a:xfrm>
            <a:off x="6240463" y="3003550"/>
            <a:ext cx="2438400" cy="1150938"/>
          </a:xfrm>
          <a:prstGeom prst="rect">
            <a:avLst/>
          </a:prstGeom>
          <a:noFill/>
        </p:spPr>
      </p:pic>
      <p:sp>
        <p:nvSpPr>
          <p:cNvPr id="58372" name="Rectangle 4"/>
          <p:cNvSpPr>
            <a:spLocks noGrp="1" noChangeArrowheads="1"/>
          </p:cNvSpPr>
          <p:nvPr>
            <p:ph type="ctrTitle"/>
          </p:nvPr>
        </p:nvSpPr>
        <p:spPr>
          <a:xfrm>
            <a:off x="422275" y="2020888"/>
            <a:ext cx="3297238" cy="1103312"/>
          </a:xfrm>
        </p:spPr>
        <p:txBody>
          <a:bodyPr/>
          <a:lstStyle>
            <a:lvl1pPr>
              <a:defRPr sz="2800">
                <a:solidFill>
                  <a:schemeClr val="bg1"/>
                </a:solidFill>
              </a:defRPr>
            </a:lvl1pPr>
          </a:lstStyle>
          <a:p>
            <a:r>
              <a:rPr lang="es-CO"/>
              <a:t>Haga clic para cambiar el estilo de título	</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53334B56-9D34-4EA6-902D-07FA81B9FF3F}" type="slidenum">
              <a:rPr lang="es-CO"/>
              <a:pPr>
                <a:defRPr/>
              </a:pPr>
              <a:t>‹Nº›</a:t>
            </a:fld>
            <a:endParaRPr lang="es-CO"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sz="quarter" idx="10"/>
          </p:nvPr>
        </p:nvSpPr>
        <p:spPr>
          <a:ln/>
        </p:spPr>
        <p:txBody>
          <a:bodyPr/>
          <a:lstStyle>
            <a:lvl1pPr>
              <a:defRPr/>
            </a:lvl1pPr>
          </a:lstStyle>
          <a:p>
            <a:pPr>
              <a:defRPr/>
            </a:pPr>
            <a:fld id="{55FD3255-6D47-432D-B15C-CB859866A321}" type="slidenum">
              <a:rPr lang="es-CO"/>
              <a:pPr>
                <a:defRPr/>
              </a:pPr>
              <a:t>‹Nº›</a:t>
            </a:fld>
            <a:endParaRPr lang="es-CO"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sldNum" sz="quarter" idx="10"/>
          </p:nvPr>
        </p:nvSpPr>
        <p:spPr>
          <a:ln/>
        </p:spPr>
        <p:txBody>
          <a:bodyPr/>
          <a:lstStyle>
            <a:lvl1pPr>
              <a:defRPr/>
            </a:lvl1pPr>
          </a:lstStyle>
          <a:p>
            <a:pPr>
              <a:defRPr/>
            </a:pPr>
            <a:fld id="{6F020C94-A4F5-44AF-93CE-37A008596D96}" type="slidenum">
              <a:rPr lang="es-CO"/>
              <a:pPr>
                <a:defRPr/>
              </a:pPr>
              <a:t>‹Nº›</a:t>
            </a:fld>
            <a:endParaRPr lang="es-CO"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sldNum" sz="quarter" idx="10"/>
          </p:nvPr>
        </p:nvSpPr>
        <p:spPr>
          <a:ln/>
        </p:spPr>
        <p:txBody>
          <a:bodyPr/>
          <a:lstStyle>
            <a:lvl1pPr>
              <a:defRPr/>
            </a:lvl1pPr>
          </a:lstStyle>
          <a:p>
            <a:pPr>
              <a:defRPr/>
            </a:pPr>
            <a:fld id="{4FB9F5BC-6FC3-4110-B3C5-50C793BD4ABF}" type="slidenum">
              <a:rPr lang="es-CO"/>
              <a:pPr>
                <a:defRPr/>
              </a:pPr>
              <a:t>‹Nº›</a:t>
            </a:fld>
            <a:endParaRPr lang="es-CO"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sldNum" sz="quarter" idx="10"/>
          </p:nvPr>
        </p:nvSpPr>
        <p:spPr>
          <a:ln/>
        </p:spPr>
        <p:txBody>
          <a:bodyPr/>
          <a:lstStyle>
            <a:lvl1pPr>
              <a:defRPr/>
            </a:lvl1pPr>
          </a:lstStyle>
          <a:p>
            <a:pPr>
              <a:defRPr/>
            </a:pPr>
            <a:fld id="{BCBE168F-7413-4517-A6FB-27CD4A36FC0C}" type="slidenum">
              <a:rPr lang="es-CO"/>
              <a:pPr>
                <a:defRPr/>
              </a:pPr>
              <a:t>‹Nº›</a:t>
            </a:fld>
            <a:endParaRPr lang="es-CO"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8C940D4F-3EB0-45CC-9BBB-02C3B2699B1C}" type="slidenum">
              <a:rPr lang="es-CO"/>
              <a:pPr>
                <a:defRPr/>
              </a:pPr>
              <a:t>‹Nº›</a:t>
            </a:fld>
            <a:endParaRPr lang="es-CO"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9F67CA2A-AC55-4BF2-9C64-8451E8D979DA}" type="slidenum">
              <a:rPr lang="es-CO"/>
              <a:pPr>
                <a:defRPr/>
              </a:pPr>
              <a:t>‹Nº›</a:t>
            </a:fld>
            <a:endParaRPr lang="es-CO"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738188" y="66675"/>
            <a:ext cx="8229600" cy="568325"/>
          </a:xfrm>
        </p:spPr>
        <p:txBody>
          <a:bodyPr/>
          <a:lstStyle/>
          <a:p>
            <a:r>
              <a:rPr lang="es-ES" smtClean="0"/>
              <a:t>Haga clic para modificar el estilo de título del patrón</a:t>
            </a:r>
            <a:endParaRPr lang="es-CO"/>
          </a:p>
        </p:txBody>
      </p:sp>
      <p:sp>
        <p:nvSpPr>
          <p:cNvPr id="3" name="2 Marcador de tabla"/>
          <p:cNvSpPr>
            <a:spLocks noGrp="1"/>
          </p:cNvSpPr>
          <p:nvPr>
            <p:ph type="tbl" idx="1"/>
          </p:nvPr>
        </p:nvSpPr>
        <p:spPr>
          <a:xfrm>
            <a:off x="457200" y="1365250"/>
            <a:ext cx="8229600" cy="3079750"/>
          </a:xfrm>
        </p:spPr>
        <p:txBody>
          <a:bodyPr/>
          <a:lstStyle/>
          <a:p>
            <a:pPr lvl="0"/>
            <a:endParaRPr lang="es-CO"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378D88D4-1DF5-456C-BA03-0C0F201E9B6C}" type="slidenum">
              <a:rPr lang="es-CO"/>
              <a:pPr>
                <a:defRPr/>
              </a:pPr>
              <a:t>‹Nº›</a:t>
            </a:fld>
            <a:endParaRPr lang="es-CO"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25EFDC66-BC9A-4B6E-A6EE-5C86462685D9}" type="slidenum">
              <a:rPr lang="es-CO"/>
              <a:pPr>
                <a:defRPr/>
              </a:pPr>
              <a:t>‹Nº›</a:t>
            </a:fld>
            <a:endParaRPr lang="es-CO"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6A469B8D-29DC-416E-AF1D-22C88CF029CE}" type="slidenum">
              <a:rPr lang="es-CO"/>
              <a:pPr>
                <a:defRPr/>
              </a:pPr>
              <a:t>‹Nº›</a:t>
            </a:fld>
            <a:endParaRPr lang="es-CO"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A6554C6E-8717-4BBA-A98F-CE87C0259807}" type="slidenum">
              <a:rPr lang="es-CO"/>
              <a:pPr>
                <a:defRPr/>
              </a:pPr>
              <a:t>‹Nº›</a:t>
            </a:fld>
            <a:endParaRPr lang="es-CO"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2" descr="Plantillas y Graficos CNC21"/>
          <p:cNvPicPr>
            <a:picLocks noChangeAspect="1" noChangeArrowheads="1"/>
          </p:cNvPicPr>
          <p:nvPr/>
        </p:nvPicPr>
        <p:blipFill>
          <a:blip r:embed="rId2" cstate="print"/>
          <a:srcRect l="34306" t="2257" b="6320"/>
          <a:stretch>
            <a:fillRect/>
          </a:stretch>
        </p:blipFill>
        <p:spPr bwMode="auto">
          <a:xfrm>
            <a:off x="0" y="-12700"/>
            <a:ext cx="7004050" cy="5168900"/>
          </a:xfrm>
          <a:prstGeom prst="rect">
            <a:avLst/>
          </a:prstGeom>
          <a:noFill/>
          <a:ln w="9525">
            <a:noFill/>
            <a:miter lim="800000"/>
            <a:headEnd/>
            <a:tailEnd/>
          </a:ln>
        </p:spPr>
      </p:pic>
      <p:pic>
        <p:nvPicPr>
          <p:cNvPr id="4" name="Picture 4" descr="Plantillas y Graficos CNC-64"/>
          <p:cNvPicPr>
            <a:picLocks noChangeAspect="1" noChangeArrowheads="1"/>
          </p:cNvPicPr>
          <p:nvPr/>
        </p:nvPicPr>
        <p:blipFill>
          <a:blip r:embed="rId3" cstate="print"/>
          <a:srcRect/>
          <a:stretch>
            <a:fillRect/>
          </a:stretch>
        </p:blipFill>
        <p:spPr bwMode="auto">
          <a:xfrm>
            <a:off x="8815388" y="0"/>
            <a:ext cx="328612" cy="5145088"/>
          </a:xfrm>
          <a:prstGeom prst="rect">
            <a:avLst/>
          </a:prstGeom>
          <a:noFill/>
          <a:ln w="9525">
            <a:noFill/>
            <a:miter lim="800000"/>
            <a:headEnd/>
            <a:tailEnd/>
          </a:ln>
        </p:spPr>
      </p:pic>
      <p:pic>
        <p:nvPicPr>
          <p:cNvPr id="5" name="Picture 5" descr="Plantillas y Graficos CNC-65"/>
          <p:cNvPicPr>
            <a:picLocks noChangeAspect="1" noChangeArrowheads="1"/>
          </p:cNvPicPr>
          <p:nvPr/>
        </p:nvPicPr>
        <p:blipFill>
          <a:blip r:embed="rId4" cstate="print"/>
          <a:srcRect/>
          <a:stretch>
            <a:fillRect/>
          </a:stretch>
        </p:blipFill>
        <p:spPr bwMode="auto">
          <a:xfrm>
            <a:off x="3163888" y="0"/>
            <a:ext cx="5980112" cy="5145088"/>
          </a:xfrm>
          <a:prstGeom prst="rect">
            <a:avLst/>
          </a:prstGeom>
          <a:noFill/>
          <a:ln w="9525">
            <a:noFill/>
            <a:miter lim="800000"/>
            <a:headEnd/>
            <a:tailEnd/>
          </a:ln>
        </p:spPr>
      </p:pic>
      <p:pic>
        <p:nvPicPr>
          <p:cNvPr id="6" name="Picture 6" descr="Plantillas y Graficos CNC8"/>
          <p:cNvPicPr>
            <a:picLocks noChangeAspect="1" noChangeArrowheads="1"/>
          </p:cNvPicPr>
          <p:nvPr/>
        </p:nvPicPr>
        <p:blipFill>
          <a:blip r:embed="rId5" cstate="print"/>
          <a:srcRect/>
          <a:stretch>
            <a:fillRect/>
          </a:stretch>
        </p:blipFill>
        <p:spPr bwMode="auto">
          <a:xfrm>
            <a:off x="5983288" y="4365625"/>
            <a:ext cx="2898775" cy="631825"/>
          </a:xfrm>
          <a:prstGeom prst="rect">
            <a:avLst/>
          </a:prstGeom>
          <a:noFill/>
          <a:ln w="9525">
            <a:noFill/>
            <a:miter lim="800000"/>
            <a:headEnd/>
            <a:tailEnd/>
          </a:ln>
        </p:spPr>
      </p:pic>
      <p:sp>
        <p:nvSpPr>
          <p:cNvPr id="7" name="Line 21"/>
          <p:cNvSpPr>
            <a:spLocks noChangeShapeType="1"/>
          </p:cNvSpPr>
          <p:nvPr/>
        </p:nvSpPr>
        <p:spPr bwMode="auto">
          <a:xfrm>
            <a:off x="6064250" y="4165600"/>
            <a:ext cx="2736850" cy="0"/>
          </a:xfrm>
          <a:prstGeom prst="line">
            <a:avLst/>
          </a:prstGeom>
          <a:noFill/>
          <a:ln w="19050">
            <a:solidFill>
              <a:srgbClr val="DDDDDD"/>
            </a:solidFill>
            <a:round/>
            <a:headEnd/>
            <a:tailEnd/>
          </a:ln>
          <a:effectLst/>
        </p:spPr>
        <p:txBody>
          <a:bodyPr/>
          <a:lstStyle/>
          <a:p>
            <a:pPr>
              <a:defRPr/>
            </a:pPr>
            <a:endParaRPr lang="es-CO" dirty="0"/>
          </a:p>
        </p:txBody>
      </p:sp>
      <p:pic>
        <p:nvPicPr>
          <p:cNvPr id="8" name="Picture 11" descr="logos-01"/>
          <p:cNvPicPr>
            <a:picLocks noChangeAspect="1" noChangeArrowheads="1"/>
          </p:cNvPicPr>
          <p:nvPr/>
        </p:nvPicPr>
        <p:blipFill>
          <a:blip r:embed="rId6" cstate="print"/>
          <a:srcRect/>
          <a:stretch>
            <a:fillRect/>
          </a:stretch>
        </p:blipFill>
        <p:spPr bwMode="auto">
          <a:xfrm>
            <a:off x="6240463" y="3003550"/>
            <a:ext cx="2438400" cy="1150938"/>
          </a:xfrm>
          <a:prstGeom prst="rect">
            <a:avLst/>
          </a:prstGeom>
          <a:noFill/>
        </p:spPr>
      </p:pic>
      <p:sp>
        <p:nvSpPr>
          <p:cNvPr id="139267" name="Rectangle 3"/>
          <p:cNvSpPr>
            <a:spLocks noGrp="1" noChangeArrowheads="1"/>
          </p:cNvSpPr>
          <p:nvPr>
            <p:ph type="ctrTitle"/>
          </p:nvPr>
        </p:nvSpPr>
        <p:spPr>
          <a:xfrm>
            <a:off x="422275" y="2020888"/>
            <a:ext cx="3297238" cy="1103312"/>
          </a:xfrm>
        </p:spPr>
        <p:txBody>
          <a:bodyPr/>
          <a:lstStyle>
            <a:lvl1pPr>
              <a:defRPr sz="2800">
                <a:solidFill>
                  <a:schemeClr val="bg1"/>
                </a:solidFill>
              </a:defRPr>
            </a:lvl1pPr>
          </a:lstStyle>
          <a:p>
            <a:r>
              <a:rPr lang="es-CO"/>
              <a:t>Haga clic para cambiar el estilo de título	</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2F75B3DE-9B5D-4D10-B350-55E9C4664F75}" type="slidenum">
              <a:rPr lang="es-CO"/>
              <a:pPr>
                <a:defRPr/>
              </a:pPr>
              <a:t>‹Nº›</a:t>
            </a:fld>
            <a:endParaRPr lang="es-CO"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sz="quarter" idx="10"/>
          </p:nvPr>
        </p:nvSpPr>
        <p:spPr>
          <a:ln/>
        </p:spPr>
        <p:txBody>
          <a:bodyPr/>
          <a:lstStyle>
            <a:lvl1pPr>
              <a:defRPr/>
            </a:lvl1pPr>
          </a:lstStyle>
          <a:p>
            <a:pPr>
              <a:defRPr/>
            </a:pPr>
            <a:fld id="{4BCFA178-BBCF-4376-A172-4567AE10506C}" type="slidenum">
              <a:rPr lang="es-CO"/>
              <a:pPr>
                <a:defRPr/>
              </a:pPr>
              <a:t>‹Nº›</a:t>
            </a:fld>
            <a:endParaRPr lang="es-CO"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sldNum" sz="quarter" idx="10"/>
          </p:nvPr>
        </p:nvSpPr>
        <p:spPr>
          <a:ln/>
        </p:spPr>
        <p:txBody>
          <a:bodyPr/>
          <a:lstStyle>
            <a:lvl1pPr>
              <a:defRPr/>
            </a:lvl1pPr>
          </a:lstStyle>
          <a:p>
            <a:pPr>
              <a:defRPr/>
            </a:pPr>
            <a:fld id="{012947A0-2A7F-4086-80FE-51050224902E}" type="slidenum">
              <a:rPr lang="es-CO"/>
              <a:pPr>
                <a:defRPr/>
              </a:pPr>
              <a:t>‹Nº›</a:t>
            </a:fld>
            <a:endParaRPr lang="es-CO"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sldNum" sz="quarter" idx="10"/>
          </p:nvPr>
        </p:nvSpPr>
        <p:spPr>
          <a:ln/>
        </p:spPr>
        <p:txBody>
          <a:bodyPr/>
          <a:lstStyle>
            <a:lvl1pPr>
              <a:defRPr/>
            </a:lvl1pPr>
          </a:lstStyle>
          <a:p>
            <a:pPr>
              <a:defRPr/>
            </a:pPr>
            <a:fld id="{618B0BB2-81B3-451E-B1FA-09D27206E7EE}" type="slidenum">
              <a:rPr lang="es-CO"/>
              <a:pPr>
                <a:defRPr/>
              </a:pPr>
              <a:t>‹Nº›</a:t>
            </a:fld>
            <a:endParaRPr lang="es-CO"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sldNum" sz="quarter" idx="10"/>
          </p:nvPr>
        </p:nvSpPr>
        <p:spPr>
          <a:ln/>
        </p:spPr>
        <p:txBody>
          <a:bodyPr/>
          <a:lstStyle>
            <a:lvl1pPr>
              <a:defRPr/>
            </a:lvl1pPr>
          </a:lstStyle>
          <a:p>
            <a:pPr>
              <a:defRPr/>
            </a:pPr>
            <a:fld id="{D60D9B03-8E6D-4FB8-A775-5EB123B73AC5}" type="slidenum">
              <a:rPr lang="es-CO"/>
              <a:pPr>
                <a:defRPr/>
              </a:pPr>
              <a:t>‹Nº›</a:t>
            </a:fld>
            <a:endParaRPr lang="es-CO"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8EE2A61-2719-4D4A-A45C-4514A65CB57B}" type="slidenum">
              <a:rPr lang="es-CO"/>
              <a:pPr>
                <a:defRPr/>
              </a:pPr>
              <a:t>‹Nº›</a:t>
            </a:fld>
            <a:endParaRPr lang="es-CO"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8" descr="Plantillas y Graficos CNC5"/>
          <p:cNvPicPr>
            <a:picLocks noChangeAspect="1" noChangeArrowheads="1"/>
          </p:cNvPicPr>
          <p:nvPr/>
        </p:nvPicPr>
        <p:blipFill>
          <a:blip r:embed="rId2" cstate="print"/>
          <a:srcRect l="34637" t="1947" b="6320"/>
          <a:stretch>
            <a:fillRect/>
          </a:stretch>
        </p:blipFill>
        <p:spPr bwMode="auto">
          <a:xfrm>
            <a:off x="0" y="-20638"/>
            <a:ext cx="7004050" cy="5184776"/>
          </a:xfrm>
          <a:prstGeom prst="rect">
            <a:avLst/>
          </a:prstGeom>
          <a:noFill/>
          <a:ln w="9525">
            <a:noFill/>
            <a:miter lim="800000"/>
            <a:headEnd/>
            <a:tailEnd/>
          </a:ln>
        </p:spPr>
      </p:pic>
      <p:pic>
        <p:nvPicPr>
          <p:cNvPr id="4" name="Picture 14" descr="Plantillas y Graficos CNC-64"/>
          <p:cNvPicPr>
            <a:picLocks noChangeAspect="1" noChangeArrowheads="1"/>
          </p:cNvPicPr>
          <p:nvPr/>
        </p:nvPicPr>
        <p:blipFill>
          <a:blip r:embed="rId3" cstate="print"/>
          <a:srcRect/>
          <a:stretch>
            <a:fillRect/>
          </a:stretch>
        </p:blipFill>
        <p:spPr bwMode="auto">
          <a:xfrm>
            <a:off x="8815388" y="0"/>
            <a:ext cx="328612" cy="5145088"/>
          </a:xfrm>
          <a:prstGeom prst="rect">
            <a:avLst/>
          </a:prstGeom>
          <a:noFill/>
          <a:ln w="9525">
            <a:noFill/>
            <a:miter lim="800000"/>
            <a:headEnd/>
            <a:tailEnd/>
          </a:ln>
        </p:spPr>
      </p:pic>
      <p:pic>
        <p:nvPicPr>
          <p:cNvPr id="5" name="Picture 15" descr="Plantillas y Graficos CNC-65"/>
          <p:cNvPicPr>
            <a:picLocks noChangeAspect="1" noChangeArrowheads="1"/>
          </p:cNvPicPr>
          <p:nvPr/>
        </p:nvPicPr>
        <p:blipFill>
          <a:blip r:embed="rId4" cstate="print"/>
          <a:srcRect/>
          <a:stretch>
            <a:fillRect/>
          </a:stretch>
        </p:blipFill>
        <p:spPr bwMode="auto">
          <a:xfrm>
            <a:off x="3163888" y="0"/>
            <a:ext cx="5980112" cy="5145088"/>
          </a:xfrm>
          <a:prstGeom prst="rect">
            <a:avLst/>
          </a:prstGeom>
          <a:noFill/>
          <a:ln w="9525">
            <a:noFill/>
            <a:miter lim="800000"/>
            <a:headEnd/>
            <a:tailEnd/>
          </a:ln>
        </p:spPr>
      </p:pic>
      <p:pic>
        <p:nvPicPr>
          <p:cNvPr id="6" name="Picture 17" descr="Plantillas y Graficos CNC8"/>
          <p:cNvPicPr>
            <a:picLocks noChangeAspect="1" noChangeArrowheads="1"/>
          </p:cNvPicPr>
          <p:nvPr/>
        </p:nvPicPr>
        <p:blipFill>
          <a:blip r:embed="rId5" cstate="print"/>
          <a:srcRect/>
          <a:stretch>
            <a:fillRect/>
          </a:stretch>
        </p:blipFill>
        <p:spPr bwMode="auto">
          <a:xfrm>
            <a:off x="5983288" y="4365625"/>
            <a:ext cx="2898775" cy="631825"/>
          </a:xfrm>
          <a:prstGeom prst="rect">
            <a:avLst/>
          </a:prstGeom>
          <a:noFill/>
          <a:ln w="9525">
            <a:noFill/>
            <a:miter lim="800000"/>
            <a:headEnd/>
            <a:tailEnd/>
          </a:ln>
        </p:spPr>
      </p:pic>
      <p:pic>
        <p:nvPicPr>
          <p:cNvPr id="7" name="Picture 10" descr="logos-01"/>
          <p:cNvPicPr>
            <a:picLocks noChangeAspect="1" noChangeArrowheads="1"/>
          </p:cNvPicPr>
          <p:nvPr/>
        </p:nvPicPr>
        <p:blipFill>
          <a:blip r:embed="rId6" cstate="print"/>
          <a:srcRect/>
          <a:stretch>
            <a:fillRect/>
          </a:stretch>
        </p:blipFill>
        <p:spPr bwMode="auto">
          <a:xfrm>
            <a:off x="6240463" y="3003550"/>
            <a:ext cx="2438400" cy="1150938"/>
          </a:xfrm>
          <a:prstGeom prst="rect">
            <a:avLst/>
          </a:prstGeom>
          <a:noFill/>
        </p:spPr>
      </p:pic>
      <p:sp>
        <p:nvSpPr>
          <p:cNvPr id="8" name="Line 21"/>
          <p:cNvSpPr>
            <a:spLocks noChangeShapeType="1"/>
          </p:cNvSpPr>
          <p:nvPr/>
        </p:nvSpPr>
        <p:spPr bwMode="auto">
          <a:xfrm>
            <a:off x="6064250" y="4165600"/>
            <a:ext cx="2736850" cy="0"/>
          </a:xfrm>
          <a:prstGeom prst="line">
            <a:avLst/>
          </a:prstGeom>
          <a:noFill/>
          <a:ln w="19050">
            <a:solidFill>
              <a:srgbClr val="DDDDDD"/>
            </a:solidFill>
            <a:round/>
            <a:headEnd/>
            <a:tailEnd/>
          </a:ln>
          <a:effectLst/>
        </p:spPr>
        <p:txBody>
          <a:bodyPr/>
          <a:lstStyle/>
          <a:p>
            <a:pPr>
              <a:defRPr/>
            </a:pPr>
            <a:endParaRPr lang="es-CO" dirty="0"/>
          </a:p>
        </p:txBody>
      </p:sp>
      <p:sp>
        <p:nvSpPr>
          <p:cNvPr id="5122" name="Rectangle 2"/>
          <p:cNvSpPr>
            <a:spLocks noGrp="1" noChangeArrowheads="1"/>
          </p:cNvSpPr>
          <p:nvPr>
            <p:ph type="ctrTitle"/>
          </p:nvPr>
        </p:nvSpPr>
        <p:spPr>
          <a:xfrm>
            <a:off x="422275" y="2020888"/>
            <a:ext cx="3297238" cy="1103312"/>
          </a:xfrm>
        </p:spPr>
        <p:txBody>
          <a:bodyPr/>
          <a:lstStyle>
            <a:lvl1pPr>
              <a:defRPr sz="2800">
                <a:solidFill>
                  <a:schemeClr val="bg1"/>
                </a:solidFill>
              </a:defRPr>
            </a:lvl1pPr>
          </a:lstStyle>
          <a:p>
            <a:r>
              <a:rPr lang="es-CO"/>
              <a:t>Haga clic para cambiar el estilo de título	</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7B3B1AB9-EC38-4ED1-AD3F-987C513ECB73}" type="slidenum">
              <a:rPr lang="es-CO"/>
              <a:pPr>
                <a:defRPr/>
              </a:pPr>
              <a:t>‹Nº›</a:t>
            </a:fld>
            <a:endParaRPr lang="es-CO"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9910A02E-31EA-4810-884C-382A21D75945}" type="slidenum">
              <a:rPr lang="es-CO"/>
              <a:pPr>
                <a:defRPr/>
              </a:pPr>
              <a:t>‹Nº›</a:t>
            </a:fld>
            <a:endParaRPr lang="es-CO"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1D14943C-4436-4051-AF09-220B9A4B57E2}" type="slidenum">
              <a:rPr lang="es-CO"/>
              <a:pPr>
                <a:defRPr/>
              </a:pPr>
              <a:t>‹Nº›</a:t>
            </a:fld>
            <a:endParaRPr lang="es-CO"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D1DA3752-3A45-44F3-B7D1-BE2E01280A59}" type="slidenum">
              <a:rPr lang="es-CO"/>
              <a:pPr>
                <a:defRPr/>
              </a:pPr>
              <a:t>‹Nº›</a:t>
            </a:fld>
            <a:endParaRPr lang="es-CO"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2" descr="Plantillas y Graficos CNC23"/>
          <p:cNvPicPr>
            <a:picLocks noChangeAspect="1" noChangeArrowheads="1"/>
          </p:cNvPicPr>
          <p:nvPr/>
        </p:nvPicPr>
        <p:blipFill>
          <a:blip r:embed="rId2" cstate="print"/>
          <a:srcRect l="34425" t="2483" b="5869"/>
          <a:stretch>
            <a:fillRect/>
          </a:stretch>
        </p:blipFill>
        <p:spPr bwMode="auto">
          <a:xfrm>
            <a:off x="0" y="-12700"/>
            <a:ext cx="6991350" cy="5168900"/>
          </a:xfrm>
          <a:prstGeom prst="rect">
            <a:avLst/>
          </a:prstGeom>
          <a:noFill/>
          <a:ln w="9525">
            <a:noFill/>
            <a:miter lim="800000"/>
            <a:headEnd/>
            <a:tailEnd/>
          </a:ln>
        </p:spPr>
      </p:pic>
      <p:pic>
        <p:nvPicPr>
          <p:cNvPr id="4" name="Picture 5" descr="Plantillas y Graficos CNC-64"/>
          <p:cNvPicPr>
            <a:picLocks noChangeAspect="1" noChangeArrowheads="1"/>
          </p:cNvPicPr>
          <p:nvPr/>
        </p:nvPicPr>
        <p:blipFill>
          <a:blip r:embed="rId3" cstate="print"/>
          <a:srcRect/>
          <a:stretch>
            <a:fillRect/>
          </a:stretch>
        </p:blipFill>
        <p:spPr bwMode="auto">
          <a:xfrm>
            <a:off x="8815388" y="0"/>
            <a:ext cx="328612" cy="5145088"/>
          </a:xfrm>
          <a:prstGeom prst="rect">
            <a:avLst/>
          </a:prstGeom>
          <a:noFill/>
          <a:ln w="9525">
            <a:noFill/>
            <a:miter lim="800000"/>
            <a:headEnd/>
            <a:tailEnd/>
          </a:ln>
        </p:spPr>
      </p:pic>
      <p:pic>
        <p:nvPicPr>
          <p:cNvPr id="5" name="Picture 6" descr="Plantillas y Graficos CNC-65"/>
          <p:cNvPicPr>
            <a:picLocks noChangeAspect="1" noChangeArrowheads="1"/>
          </p:cNvPicPr>
          <p:nvPr/>
        </p:nvPicPr>
        <p:blipFill>
          <a:blip r:embed="rId4" cstate="print"/>
          <a:srcRect/>
          <a:stretch>
            <a:fillRect/>
          </a:stretch>
        </p:blipFill>
        <p:spPr bwMode="auto">
          <a:xfrm>
            <a:off x="3163888" y="0"/>
            <a:ext cx="5980112" cy="5145088"/>
          </a:xfrm>
          <a:prstGeom prst="rect">
            <a:avLst/>
          </a:prstGeom>
          <a:noFill/>
          <a:ln w="9525">
            <a:noFill/>
            <a:miter lim="800000"/>
            <a:headEnd/>
            <a:tailEnd/>
          </a:ln>
        </p:spPr>
      </p:pic>
      <p:pic>
        <p:nvPicPr>
          <p:cNvPr id="6" name="Picture 7" descr="Plantillas y Graficos CNC8"/>
          <p:cNvPicPr>
            <a:picLocks noChangeAspect="1" noChangeArrowheads="1"/>
          </p:cNvPicPr>
          <p:nvPr/>
        </p:nvPicPr>
        <p:blipFill>
          <a:blip r:embed="rId5" cstate="print"/>
          <a:srcRect/>
          <a:stretch>
            <a:fillRect/>
          </a:stretch>
        </p:blipFill>
        <p:spPr bwMode="auto">
          <a:xfrm>
            <a:off x="5983288" y="4365625"/>
            <a:ext cx="2898775" cy="631825"/>
          </a:xfrm>
          <a:prstGeom prst="rect">
            <a:avLst/>
          </a:prstGeom>
          <a:noFill/>
          <a:ln w="9525">
            <a:noFill/>
            <a:miter lim="800000"/>
            <a:headEnd/>
            <a:tailEnd/>
          </a:ln>
        </p:spPr>
      </p:pic>
      <p:sp>
        <p:nvSpPr>
          <p:cNvPr id="7" name="Line 21"/>
          <p:cNvSpPr>
            <a:spLocks noChangeShapeType="1"/>
          </p:cNvSpPr>
          <p:nvPr/>
        </p:nvSpPr>
        <p:spPr bwMode="auto">
          <a:xfrm>
            <a:off x="6064250" y="4165600"/>
            <a:ext cx="2736850" cy="0"/>
          </a:xfrm>
          <a:prstGeom prst="line">
            <a:avLst/>
          </a:prstGeom>
          <a:noFill/>
          <a:ln w="19050">
            <a:solidFill>
              <a:srgbClr val="DDDDDD"/>
            </a:solidFill>
            <a:round/>
            <a:headEnd/>
            <a:tailEnd/>
          </a:ln>
          <a:effectLst/>
        </p:spPr>
        <p:txBody>
          <a:bodyPr/>
          <a:lstStyle/>
          <a:p>
            <a:pPr>
              <a:defRPr/>
            </a:pPr>
            <a:endParaRPr lang="es-CO" dirty="0"/>
          </a:p>
        </p:txBody>
      </p:sp>
      <p:pic>
        <p:nvPicPr>
          <p:cNvPr id="8" name="Picture 11" descr="logos-01"/>
          <p:cNvPicPr>
            <a:picLocks noChangeAspect="1" noChangeArrowheads="1"/>
          </p:cNvPicPr>
          <p:nvPr/>
        </p:nvPicPr>
        <p:blipFill>
          <a:blip r:embed="rId6" cstate="print"/>
          <a:srcRect/>
          <a:stretch>
            <a:fillRect/>
          </a:stretch>
        </p:blipFill>
        <p:spPr bwMode="auto">
          <a:xfrm>
            <a:off x="6240463" y="3003550"/>
            <a:ext cx="2438400" cy="1150938"/>
          </a:xfrm>
          <a:prstGeom prst="rect">
            <a:avLst/>
          </a:prstGeom>
          <a:noFill/>
        </p:spPr>
      </p:pic>
      <p:sp>
        <p:nvSpPr>
          <p:cNvPr id="143363" name="Rectangle 3"/>
          <p:cNvSpPr>
            <a:spLocks noGrp="1" noChangeArrowheads="1"/>
          </p:cNvSpPr>
          <p:nvPr>
            <p:ph type="ctrTitle"/>
          </p:nvPr>
        </p:nvSpPr>
        <p:spPr>
          <a:xfrm>
            <a:off x="422275" y="2020888"/>
            <a:ext cx="3297238" cy="1103312"/>
          </a:xfrm>
        </p:spPr>
        <p:txBody>
          <a:bodyPr/>
          <a:lstStyle>
            <a:lvl1pPr>
              <a:defRPr sz="2800">
                <a:solidFill>
                  <a:schemeClr val="bg1"/>
                </a:solidFill>
              </a:defRPr>
            </a:lvl1pPr>
          </a:lstStyle>
          <a:p>
            <a:r>
              <a:rPr lang="es-CO"/>
              <a:t>Haga clic para cambiar el estilo de título	</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E6EF7815-7D96-40BF-91B0-6E0D96DFC0E8}" type="slidenum">
              <a:rPr lang="es-CO"/>
              <a:pPr>
                <a:defRPr/>
              </a:pPr>
              <a:t>‹Nº›</a:t>
            </a:fld>
            <a:endParaRPr lang="es-CO"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sz="quarter" idx="10"/>
          </p:nvPr>
        </p:nvSpPr>
        <p:spPr>
          <a:ln/>
        </p:spPr>
        <p:txBody>
          <a:bodyPr/>
          <a:lstStyle>
            <a:lvl1pPr>
              <a:defRPr/>
            </a:lvl1pPr>
          </a:lstStyle>
          <a:p>
            <a:pPr>
              <a:defRPr/>
            </a:pPr>
            <a:fld id="{5B8F1E66-BC72-48F4-90A5-A470D0ECD1FD}" type="slidenum">
              <a:rPr lang="es-CO"/>
              <a:pPr>
                <a:defRPr/>
              </a:pPr>
              <a:t>‹Nº›</a:t>
            </a:fld>
            <a:endParaRPr lang="es-CO"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sldNum" sz="quarter" idx="10"/>
          </p:nvPr>
        </p:nvSpPr>
        <p:spPr>
          <a:ln/>
        </p:spPr>
        <p:txBody>
          <a:bodyPr/>
          <a:lstStyle>
            <a:lvl1pPr>
              <a:defRPr/>
            </a:lvl1pPr>
          </a:lstStyle>
          <a:p>
            <a:pPr>
              <a:defRPr/>
            </a:pPr>
            <a:fld id="{5B3639C3-F9CF-4A96-AFCF-02CA93FC0428}" type="slidenum">
              <a:rPr lang="es-CO"/>
              <a:pPr>
                <a:defRPr/>
              </a:pPr>
              <a:t>‹Nº›</a:t>
            </a:fld>
            <a:endParaRPr lang="es-CO"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sldNum" sz="quarter" idx="10"/>
          </p:nvPr>
        </p:nvSpPr>
        <p:spPr>
          <a:ln/>
        </p:spPr>
        <p:txBody>
          <a:bodyPr/>
          <a:lstStyle>
            <a:lvl1pPr>
              <a:defRPr/>
            </a:lvl1pPr>
          </a:lstStyle>
          <a:p>
            <a:pPr>
              <a:defRPr/>
            </a:pPr>
            <a:fld id="{60EA81C5-FDD9-4B56-8070-C516C27BD026}" type="slidenum">
              <a:rPr lang="es-CO"/>
              <a:pPr>
                <a:defRPr/>
              </a:pPr>
              <a:t>‹Nº›</a:t>
            </a:fld>
            <a:endParaRPr lang="es-CO"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sldNum" sz="quarter" idx="10"/>
          </p:nvPr>
        </p:nvSpPr>
        <p:spPr>
          <a:ln/>
        </p:spPr>
        <p:txBody>
          <a:bodyPr/>
          <a:lstStyle>
            <a:lvl1pPr>
              <a:defRPr/>
            </a:lvl1pPr>
          </a:lstStyle>
          <a:p>
            <a:pPr>
              <a:defRPr/>
            </a:pPr>
            <a:fld id="{FA36749F-BB02-4E14-98A6-658CC73BC212}" type="slidenum">
              <a:rPr lang="es-CO"/>
              <a:pPr>
                <a:defRPr/>
              </a:pPr>
              <a:t>‹Nº›</a:t>
            </a:fld>
            <a:endParaRPr lang="es-CO"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9"/>
          <p:cNvSpPr>
            <a:spLocks noGrp="1" noChangeArrowheads="1"/>
          </p:cNvSpPr>
          <p:nvPr>
            <p:ph type="sldNum" sz="quarter" idx="10"/>
          </p:nvPr>
        </p:nvSpPr>
        <p:spPr>
          <a:ln/>
        </p:spPr>
        <p:txBody>
          <a:bodyPr/>
          <a:lstStyle>
            <a:lvl1pPr>
              <a:defRPr/>
            </a:lvl1pPr>
          </a:lstStyle>
          <a:p>
            <a:pPr>
              <a:defRPr/>
            </a:pPr>
            <a:fld id="{A8192422-42E3-417B-9E69-CC85E84B0D73}" type="slidenum">
              <a:rPr lang="es-CO"/>
              <a:pPr>
                <a:defRPr/>
              </a:pPr>
              <a:t>‹Nº›</a:t>
            </a:fld>
            <a:endParaRPr lang="es-CO"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E1DAE9A-891F-4A63-965F-FB7CD64F3D80}" type="slidenum">
              <a:rPr lang="es-CO"/>
              <a:pPr>
                <a:defRPr/>
              </a:pPr>
              <a:t>‹Nº›</a:t>
            </a:fld>
            <a:endParaRPr lang="es-CO"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514C52DF-6A95-4778-A91B-2DC260012D65}" type="slidenum">
              <a:rPr lang="es-CO"/>
              <a:pPr>
                <a:defRPr/>
              </a:pPr>
              <a:t>‹Nº›</a:t>
            </a:fld>
            <a:endParaRPr lang="es-CO"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70068B1F-A43E-4312-BD37-08736C9994EB}" type="slidenum">
              <a:rPr lang="es-CO"/>
              <a:pPr>
                <a:defRPr/>
              </a:pPr>
              <a:t>‹Nº›</a:t>
            </a:fld>
            <a:endParaRPr lang="es-CO"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1CEB08E5-5853-4BBF-A124-042018B849A2}" type="slidenum">
              <a:rPr lang="es-CO"/>
              <a:pPr>
                <a:defRPr/>
              </a:pPr>
              <a:t>‹Nº›</a:t>
            </a:fld>
            <a:endParaRPr lang="es-CO"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F2036AD3-4D2F-4D87-94FC-FB8B3A5D000A}" type="slidenum">
              <a:rPr lang="es-CO"/>
              <a:pPr>
                <a:defRPr/>
              </a:pPr>
              <a:t>‹Nº›</a:t>
            </a:fld>
            <a:endParaRPr lang="es-CO"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738188" y="66675"/>
            <a:ext cx="8229600" cy="568325"/>
          </a:xfr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quarter" idx="2"/>
          </p:nvPr>
        </p:nvSpPr>
        <p:spPr>
          <a:xfrm>
            <a:off x="4648200" y="1365250"/>
            <a:ext cx="4038600" cy="14636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contenido"/>
          <p:cNvSpPr>
            <a:spLocks noGrp="1"/>
          </p:cNvSpPr>
          <p:nvPr>
            <p:ph sz="quarter" idx="3"/>
          </p:nvPr>
        </p:nvSpPr>
        <p:spPr>
          <a:xfrm>
            <a:off x="4648200" y="2981325"/>
            <a:ext cx="4038600" cy="14636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Rectangle 4"/>
          <p:cNvSpPr>
            <a:spLocks noGrp="1" noChangeArrowheads="1"/>
          </p:cNvSpPr>
          <p:nvPr>
            <p:ph type="sldNum" sz="quarter" idx="10"/>
          </p:nvPr>
        </p:nvSpPr>
        <p:spPr>
          <a:ln/>
        </p:spPr>
        <p:txBody>
          <a:bodyPr/>
          <a:lstStyle>
            <a:lvl1pPr>
              <a:defRPr/>
            </a:lvl1pPr>
          </a:lstStyle>
          <a:p>
            <a:pPr>
              <a:defRPr/>
            </a:pPr>
            <a:fld id="{8D99857D-AC8E-4493-A0E0-708F3EC796CC}" type="slidenum">
              <a:rPr lang="es-CO"/>
              <a:pPr>
                <a:defRPr/>
              </a:pPr>
              <a:t>‹Nº›</a:t>
            </a:fld>
            <a:endParaRPr lang="es-CO"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2" descr="Plantillas y Graficos CNC25"/>
          <p:cNvPicPr>
            <a:picLocks noChangeAspect="1" noChangeArrowheads="1"/>
          </p:cNvPicPr>
          <p:nvPr/>
        </p:nvPicPr>
        <p:blipFill>
          <a:blip r:embed="rId2" cstate="print"/>
          <a:srcRect l="34306" t="2257" b="5869"/>
          <a:stretch>
            <a:fillRect/>
          </a:stretch>
        </p:blipFill>
        <p:spPr bwMode="auto">
          <a:xfrm>
            <a:off x="0" y="-12700"/>
            <a:ext cx="7004050" cy="5168900"/>
          </a:xfrm>
          <a:prstGeom prst="rect">
            <a:avLst/>
          </a:prstGeom>
          <a:noFill/>
          <a:ln w="9525">
            <a:noFill/>
            <a:miter lim="800000"/>
            <a:headEnd/>
            <a:tailEnd/>
          </a:ln>
        </p:spPr>
      </p:pic>
      <p:pic>
        <p:nvPicPr>
          <p:cNvPr id="4" name="Picture 4" descr="Plantillas y Graficos CNC-64"/>
          <p:cNvPicPr>
            <a:picLocks noChangeAspect="1" noChangeArrowheads="1"/>
          </p:cNvPicPr>
          <p:nvPr/>
        </p:nvPicPr>
        <p:blipFill>
          <a:blip r:embed="rId3" cstate="print"/>
          <a:srcRect/>
          <a:stretch>
            <a:fillRect/>
          </a:stretch>
        </p:blipFill>
        <p:spPr bwMode="auto">
          <a:xfrm>
            <a:off x="8815388" y="0"/>
            <a:ext cx="328612" cy="5145088"/>
          </a:xfrm>
          <a:prstGeom prst="rect">
            <a:avLst/>
          </a:prstGeom>
          <a:noFill/>
          <a:ln w="9525">
            <a:noFill/>
            <a:miter lim="800000"/>
            <a:headEnd/>
            <a:tailEnd/>
          </a:ln>
        </p:spPr>
      </p:pic>
      <p:pic>
        <p:nvPicPr>
          <p:cNvPr id="5" name="Picture 5" descr="Plantillas y Graficos CNC-65"/>
          <p:cNvPicPr>
            <a:picLocks noChangeAspect="1" noChangeArrowheads="1"/>
          </p:cNvPicPr>
          <p:nvPr/>
        </p:nvPicPr>
        <p:blipFill>
          <a:blip r:embed="rId4" cstate="print"/>
          <a:srcRect/>
          <a:stretch>
            <a:fillRect/>
          </a:stretch>
        </p:blipFill>
        <p:spPr bwMode="auto">
          <a:xfrm>
            <a:off x="3163888" y="0"/>
            <a:ext cx="5980112" cy="5145088"/>
          </a:xfrm>
          <a:prstGeom prst="rect">
            <a:avLst/>
          </a:prstGeom>
          <a:noFill/>
          <a:ln w="9525">
            <a:noFill/>
            <a:miter lim="800000"/>
            <a:headEnd/>
            <a:tailEnd/>
          </a:ln>
        </p:spPr>
      </p:pic>
      <p:pic>
        <p:nvPicPr>
          <p:cNvPr id="6" name="Picture 6" descr="Plantillas y Graficos CNC8"/>
          <p:cNvPicPr>
            <a:picLocks noChangeAspect="1" noChangeArrowheads="1"/>
          </p:cNvPicPr>
          <p:nvPr/>
        </p:nvPicPr>
        <p:blipFill>
          <a:blip r:embed="rId5" cstate="print"/>
          <a:srcRect/>
          <a:stretch>
            <a:fillRect/>
          </a:stretch>
        </p:blipFill>
        <p:spPr bwMode="auto">
          <a:xfrm>
            <a:off x="5983288" y="4365625"/>
            <a:ext cx="2898775" cy="631825"/>
          </a:xfrm>
          <a:prstGeom prst="rect">
            <a:avLst/>
          </a:prstGeom>
          <a:noFill/>
          <a:ln w="9525">
            <a:noFill/>
            <a:miter lim="800000"/>
            <a:headEnd/>
            <a:tailEnd/>
          </a:ln>
        </p:spPr>
      </p:pic>
      <p:sp>
        <p:nvSpPr>
          <p:cNvPr id="7" name="Line 21"/>
          <p:cNvSpPr>
            <a:spLocks noChangeShapeType="1"/>
          </p:cNvSpPr>
          <p:nvPr/>
        </p:nvSpPr>
        <p:spPr bwMode="auto">
          <a:xfrm>
            <a:off x="6064250" y="4165600"/>
            <a:ext cx="2736850" cy="0"/>
          </a:xfrm>
          <a:prstGeom prst="line">
            <a:avLst/>
          </a:prstGeom>
          <a:noFill/>
          <a:ln w="19050">
            <a:solidFill>
              <a:srgbClr val="DDDDDD"/>
            </a:solidFill>
            <a:round/>
            <a:headEnd/>
            <a:tailEnd/>
          </a:ln>
          <a:effectLst/>
        </p:spPr>
        <p:txBody>
          <a:bodyPr/>
          <a:lstStyle/>
          <a:p>
            <a:pPr>
              <a:defRPr/>
            </a:pPr>
            <a:endParaRPr lang="es-CO" dirty="0"/>
          </a:p>
        </p:txBody>
      </p:sp>
      <p:pic>
        <p:nvPicPr>
          <p:cNvPr id="8" name="Picture 11" descr="logos-01"/>
          <p:cNvPicPr>
            <a:picLocks noChangeAspect="1" noChangeArrowheads="1"/>
          </p:cNvPicPr>
          <p:nvPr/>
        </p:nvPicPr>
        <p:blipFill>
          <a:blip r:embed="rId6" cstate="print"/>
          <a:srcRect/>
          <a:stretch>
            <a:fillRect/>
          </a:stretch>
        </p:blipFill>
        <p:spPr bwMode="auto">
          <a:xfrm>
            <a:off x="6240463" y="3003550"/>
            <a:ext cx="2438400" cy="1150938"/>
          </a:xfrm>
          <a:prstGeom prst="rect">
            <a:avLst/>
          </a:prstGeom>
          <a:noFill/>
        </p:spPr>
      </p:pic>
      <p:sp>
        <p:nvSpPr>
          <p:cNvPr id="149507" name="Rectangle 3"/>
          <p:cNvSpPr>
            <a:spLocks noGrp="1" noChangeArrowheads="1"/>
          </p:cNvSpPr>
          <p:nvPr>
            <p:ph type="ctrTitle"/>
          </p:nvPr>
        </p:nvSpPr>
        <p:spPr>
          <a:xfrm>
            <a:off x="422275" y="2020888"/>
            <a:ext cx="3297238" cy="1103312"/>
          </a:xfrm>
        </p:spPr>
        <p:txBody>
          <a:bodyPr/>
          <a:lstStyle>
            <a:lvl1pPr>
              <a:defRPr sz="2800">
                <a:solidFill>
                  <a:schemeClr val="bg1"/>
                </a:solidFill>
              </a:defRPr>
            </a:lvl1pPr>
          </a:lstStyle>
          <a:p>
            <a:r>
              <a:rPr lang="es-CO"/>
              <a:t>Haga clic para cambiar el estilo de título	</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AA515DEA-18D8-426A-9A8F-F663E76750F2}" type="slidenum">
              <a:rPr lang="es-CO"/>
              <a:pPr>
                <a:defRPr/>
              </a:pPr>
              <a:t>‹Nº›</a:t>
            </a:fld>
            <a:endParaRPr lang="es-CO"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sz="quarter" idx="10"/>
          </p:nvPr>
        </p:nvSpPr>
        <p:spPr>
          <a:ln/>
        </p:spPr>
        <p:txBody>
          <a:bodyPr/>
          <a:lstStyle>
            <a:lvl1pPr>
              <a:defRPr/>
            </a:lvl1pPr>
          </a:lstStyle>
          <a:p>
            <a:pPr>
              <a:defRPr/>
            </a:pPr>
            <a:fld id="{3FFE9FA4-4C82-427C-A92A-46FD39CA0B3E}" type="slidenum">
              <a:rPr lang="es-CO"/>
              <a:pPr>
                <a:defRPr/>
              </a:pPr>
              <a:t>‹Nº›</a:t>
            </a:fld>
            <a:endParaRPr lang="es-CO"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sldNum" sz="quarter" idx="10"/>
          </p:nvPr>
        </p:nvSpPr>
        <p:spPr>
          <a:ln/>
        </p:spPr>
        <p:txBody>
          <a:bodyPr/>
          <a:lstStyle>
            <a:lvl1pPr>
              <a:defRPr/>
            </a:lvl1pPr>
          </a:lstStyle>
          <a:p>
            <a:pPr>
              <a:defRPr/>
            </a:pPr>
            <a:fld id="{BBD855D7-2AB8-4FFB-AE15-8796BBF58896}" type="slidenum">
              <a:rPr lang="es-CO"/>
              <a:pPr>
                <a:defRPr/>
              </a:pPr>
              <a:t>‹Nº›</a:t>
            </a:fld>
            <a:endParaRPr lang="es-CO"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9"/>
          <p:cNvSpPr>
            <a:spLocks noGrp="1" noChangeArrowheads="1"/>
          </p:cNvSpPr>
          <p:nvPr>
            <p:ph type="sldNum" sz="quarter" idx="10"/>
          </p:nvPr>
        </p:nvSpPr>
        <p:spPr>
          <a:ln/>
        </p:spPr>
        <p:txBody>
          <a:bodyPr/>
          <a:lstStyle>
            <a:lvl1pPr>
              <a:defRPr/>
            </a:lvl1pPr>
          </a:lstStyle>
          <a:p>
            <a:pPr>
              <a:defRPr/>
            </a:pPr>
            <a:fld id="{FE7AB407-96DD-4BF9-AE14-9845FF844363}" type="slidenum">
              <a:rPr lang="es-CO"/>
              <a:pPr>
                <a:defRPr/>
              </a:pPr>
              <a:t>‹Nº›</a:t>
            </a:fld>
            <a:endParaRPr lang="es-CO"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sldNum" sz="quarter" idx="10"/>
          </p:nvPr>
        </p:nvSpPr>
        <p:spPr>
          <a:ln/>
        </p:spPr>
        <p:txBody>
          <a:bodyPr/>
          <a:lstStyle>
            <a:lvl1pPr>
              <a:defRPr/>
            </a:lvl1pPr>
          </a:lstStyle>
          <a:p>
            <a:pPr>
              <a:defRPr/>
            </a:pPr>
            <a:fld id="{AB92B664-C2DC-4218-A2E4-4D092E79A60B}" type="slidenum">
              <a:rPr lang="es-CO"/>
              <a:pPr>
                <a:defRPr/>
              </a:pPr>
              <a:t>‹Nº›</a:t>
            </a:fld>
            <a:endParaRPr lang="es-CO"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sldNum" sz="quarter" idx="10"/>
          </p:nvPr>
        </p:nvSpPr>
        <p:spPr>
          <a:ln/>
        </p:spPr>
        <p:txBody>
          <a:bodyPr/>
          <a:lstStyle>
            <a:lvl1pPr>
              <a:defRPr/>
            </a:lvl1pPr>
          </a:lstStyle>
          <a:p>
            <a:pPr>
              <a:defRPr/>
            </a:pPr>
            <a:fld id="{2558C828-611F-4A4E-AF5B-BAED4F4C9059}" type="slidenum">
              <a:rPr lang="es-CO"/>
              <a:pPr>
                <a:defRPr/>
              </a:pPr>
              <a:t>‹Nº›</a:t>
            </a:fld>
            <a:endParaRPr lang="es-CO"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EEB407D-0319-4274-8BD7-3C363E539A23}" type="slidenum">
              <a:rPr lang="es-CO"/>
              <a:pPr>
                <a:defRPr/>
              </a:pPr>
              <a:t>‹Nº›</a:t>
            </a:fld>
            <a:endParaRPr lang="es-CO"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F18BFBFC-8A68-45D7-AE7D-08CFBCC4AE86}" type="slidenum">
              <a:rPr lang="es-CO"/>
              <a:pPr>
                <a:defRPr/>
              </a:pPr>
              <a:t>‹Nº›</a:t>
            </a:fld>
            <a:endParaRPr lang="es-CO"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0F1BACAB-8839-4289-85BB-A7612EBFB032}" type="slidenum">
              <a:rPr lang="es-CO"/>
              <a:pPr>
                <a:defRPr/>
              </a:pPr>
              <a:t>‹Nº›</a:t>
            </a:fld>
            <a:endParaRPr lang="es-CO"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ADB3016D-E680-48A5-888B-8661D8B26D53}" type="slidenum">
              <a:rPr lang="es-CO"/>
              <a:pPr>
                <a:defRPr/>
              </a:pPr>
              <a:t>‹Nº›</a:t>
            </a:fld>
            <a:endParaRPr lang="es-CO"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4D7180AF-0D3C-43F8-A1A9-F46580727B65}" type="slidenum">
              <a:rPr lang="es-CO"/>
              <a:pPr>
                <a:defRPr/>
              </a:pPr>
              <a:t>‹Nº›</a:t>
            </a:fld>
            <a:endParaRPr lang="es-CO"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738188" y="66675"/>
            <a:ext cx="8229600" cy="568325"/>
          </a:xfrm>
        </p:spPr>
        <p:txBody>
          <a:bodyPr/>
          <a:lstStyle/>
          <a:p>
            <a:r>
              <a:rPr lang="es-ES" smtClean="0"/>
              <a:t>Haga clic para modificar el estilo de título del patrón</a:t>
            </a:r>
            <a:endParaRPr lang="es-CO"/>
          </a:p>
        </p:txBody>
      </p:sp>
      <p:sp>
        <p:nvSpPr>
          <p:cNvPr id="3" name="2 Marcador de tabla"/>
          <p:cNvSpPr>
            <a:spLocks noGrp="1"/>
          </p:cNvSpPr>
          <p:nvPr>
            <p:ph type="tbl" idx="1"/>
          </p:nvPr>
        </p:nvSpPr>
        <p:spPr>
          <a:xfrm>
            <a:off x="457200" y="1365250"/>
            <a:ext cx="8229600" cy="3079750"/>
          </a:xfrm>
        </p:spPr>
        <p:txBody>
          <a:bodyPr/>
          <a:lstStyle/>
          <a:p>
            <a:pPr lvl="0"/>
            <a:endParaRPr lang="es-CO"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F865B8A8-4315-4574-BD77-91CA94FA3DE3}" type="slidenum">
              <a:rPr lang="es-CO"/>
              <a:pPr>
                <a:defRPr/>
              </a:pPr>
              <a:t>‹Nº›</a:t>
            </a:fld>
            <a:endParaRPr lang="es-CO"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8613"/>
            <a:ext cx="7772400" cy="1103312"/>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1328C753-605A-45C6-BCC9-8E909BECC3A0}" type="slidenum">
              <a:rPr lang="es-CO"/>
              <a:pPr>
                <a:defRPr/>
              </a:pPr>
              <a:t>‹Nº›</a:t>
            </a:fld>
            <a:endParaRPr lang="es-CO"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6B1992B9-D64D-4886-B203-07FA7D5A42FE}" type="slidenum">
              <a:rPr lang="es-CO"/>
              <a:pPr>
                <a:defRPr/>
              </a:pPr>
              <a:t>‹Nº›</a:t>
            </a:fld>
            <a:endParaRPr lang="es-CO"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9"/>
          <p:cNvSpPr>
            <a:spLocks noGrp="1" noChangeArrowheads="1"/>
          </p:cNvSpPr>
          <p:nvPr>
            <p:ph type="sldNum" sz="quarter" idx="10"/>
          </p:nvPr>
        </p:nvSpPr>
        <p:spPr>
          <a:ln/>
        </p:spPr>
        <p:txBody>
          <a:bodyPr/>
          <a:lstStyle>
            <a:lvl1pPr>
              <a:defRPr/>
            </a:lvl1pPr>
          </a:lstStyle>
          <a:p>
            <a:pPr>
              <a:defRPr/>
            </a:pPr>
            <a:fld id="{1B49337B-9111-460C-9FB1-8E693D038F61}" type="slidenum">
              <a:rPr lang="es-CO"/>
              <a:pPr>
                <a:defRPr/>
              </a:pPr>
              <a:t>‹Nº›</a:t>
            </a:fld>
            <a:endParaRPr lang="es-CO"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sz="quarter" idx="10"/>
          </p:nvPr>
        </p:nvSpPr>
        <p:spPr/>
        <p:txBody>
          <a:bodyPr/>
          <a:lstStyle>
            <a:lvl1pPr>
              <a:defRPr smtClean="0"/>
            </a:lvl1pPr>
          </a:lstStyle>
          <a:p>
            <a:pPr>
              <a:defRPr/>
            </a:pPr>
            <a:fld id="{29A088F3-E672-4059-A5D5-1A33AFD0C215}" type="slidenum">
              <a:rPr lang="es-CO"/>
              <a:pPr>
                <a:defRPr/>
              </a:pPr>
              <a:t>‹Nº›</a:t>
            </a:fld>
            <a:endParaRPr lang="es-CO"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número de diapositiva"/>
          <p:cNvSpPr>
            <a:spLocks noGrp="1"/>
          </p:cNvSpPr>
          <p:nvPr>
            <p:ph type="sldNum" sz="quarter" idx="10"/>
          </p:nvPr>
        </p:nvSpPr>
        <p:spPr/>
        <p:txBody>
          <a:bodyPr/>
          <a:lstStyle>
            <a:lvl1pPr>
              <a:defRPr smtClean="0"/>
            </a:lvl1pPr>
          </a:lstStyle>
          <a:p>
            <a:pPr>
              <a:defRPr/>
            </a:pPr>
            <a:fld id="{8D1BA93F-4216-40E9-BF8A-F758FA4F4B25}" type="slidenum">
              <a:rPr lang="es-CO"/>
              <a:pPr>
                <a:defRPr/>
              </a:pPr>
              <a:t>‹Nº›</a:t>
            </a:fld>
            <a:endParaRPr lang="es-CO"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número de diapositiva"/>
          <p:cNvSpPr>
            <a:spLocks noGrp="1"/>
          </p:cNvSpPr>
          <p:nvPr>
            <p:ph type="sldNum" sz="quarter" idx="10"/>
          </p:nvPr>
        </p:nvSpPr>
        <p:spPr/>
        <p:txBody>
          <a:bodyPr/>
          <a:lstStyle>
            <a:lvl1pPr>
              <a:defRPr smtClean="0"/>
            </a:lvl1pPr>
          </a:lstStyle>
          <a:p>
            <a:pPr>
              <a:defRPr/>
            </a:pPr>
            <a:fld id="{867B59AA-A038-41EF-894B-2B42E7DAF0AB}" type="slidenum">
              <a:rPr lang="es-CO"/>
              <a:pPr>
                <a:defRPr/>
              </a:pPr>
              <a:t>‹Nº›</a:t>
            </a:fld>
            <a:endParaRPr lang="es-CO"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número de diapositiva"/>
          <p:cNvSpPr>
            <a:spLocks noGrp="1"/>
          </p:cNvSpPr>
          <p:nvPr>
            <p:ph type="sldNum" sz="quarter" idx="10"/>
          </p:nvPr>
        </p:nvSpPr>
        <p:spPr/>
        <p:txBody>
          <a:bodyPr/>
          <a:lstStyle>
            <a:lvl1pPr>
              <a:defRPr smtClean="0"/>
            </a:lvl1pPr>
          </a:lstStyle>
          <a:p>
            <a:pPr>
              <a:defRPr/>
            </a:pPr>
            <a:fld id="{1351FAF8-853D-48CC-83DD-A553CAB872A5}" type="slidenum">
              <a:rPr lang="es-CO"/>
              <a:pPr>
                <a:defRPr/>
              </a:pPr>
              <a:t>‹Nº›</a:t>
            </a:fld>
            <a:endParaRPr lang="es-CO"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lvl1pPr>
              <a:defRPr smtClean="0"/>
            </a:lvl1pPr>
          </a:lstStyle>
          <a:p>
            <a:pPr>
              <a:defRPr/>
            </a:pPr>
            <a:fld id="{E891D2AE-81BF-4612-B99D-63015288EBEC}" type="slidenum">
              <a:rPr lang="es-CO"/>
              <a:pPr>
                <a:defRPr/>
              </a:pPr>
              <a:t>‹Nº›</a:t>
            </a:fld>
            <a:endParaRPr lang="es-CO"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smtClean="0"/>
            </a:lvl1pPr>
          </a:lstStyle>
          <a:p>
            <a:pPr>
              <a:defRPr/>
            </a:pPr>
            <a:fld id="{DD650BC7-1B1C-4B25-8DC9-FA1B05379656}" type="slidenum">
              <a:rPr lang="es-CO"/>
              <a:pPr>
                <a:defRPr/>
              </a:pPr>
              <a:t>‹Nº›</a:t>
            </a:fld>
            <a:endParaRPr lang="es-CO"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smtClean="0"/>
            </a:lvl1pPr>
          </a:lstStyle>
          <a:p>
            <a:pPr>
              <a:defRPr/>
            </a:pPr>
            <a:fld id="{2DFEF270-0014-4E1A-9FD2-81953C58C225}" type="slidenum">
              <a:rPr lang="es-CO"/>
              <a:pPr>
                <a:defRPr/>
              </a:pPr>
              <a:t>‹Nº›</a:t>
            </a:fld>
            <a:endParaRPr lang="es-CO"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4B8B93BC-AE6C-418B-9431-7243EA88378B}" type="slidenum">
              <a:rPr lang="es-CO"/>
              <a:pPr>
                <a:defRPr/>
              </a:pPr>
              <a:t>‹Nº›</a:t>
            </a:fld>
            <a:endParaRPr lang="es-CO"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CA601FAC-C891-44BD-973C-0C951700E212}" type="slidenum">
              <a:rPr lang="es-CO"/>
              <a:pPr>
                <a:defRPr/>
              </a:pPr>
              <a:t>‹Nº›</a:t>
            </a:fld>
            <a:endParaRPr lang="es-CO"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8613"/>
            <a:ext cx="7772400" cy="1103312"/>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57E552F8-A1AF-4A49-9F02-121C45A21836}" type="slidenum">
              <a:rPr lang="es-CO"/>
              <a:pPr>
                <a:defRPr/>
              </a:pPr>
              <a:t>‹Nº›</a:t>
            </a:fld>
            <a:endParaRPr lang="es-CO"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9"/>
          <p:cNvSpPr>
            <a:spLocks noGrp="1" noChangeArrowheads="1"/>
          </p:cNvSpPr>
          <p:nvPr>
            <p:ph type="sldNum" sz="quarter" idx="10"/>
          </p:nvPr>
        </p:nvSpPr>
        <p:spPr>
          <a:ln/>
        </p:spPr>
        <p:txBody>
          <a:bodyPr/>
          <a:lstStyle>
            <a:lvl1pPr>
              <a:defRPr/>
            </a:lvl1pPr>
          </a:lstStyle>
          <a:p>
            <a:pPr>
              <a:defRPr/>
            </a:pPr>
            <a:fld id="{EFA9450C-EB98-4CA7-AB2F-7F29CF4A313A}" type="slidenum">
              <a:rPr lang="es-CO"/>
              <a:pPr>
                <a:defRPr/>
              </a:pPr>
              <a:t>‹Nº›</a:t>
            </a:fld>
            <a:endParaRPr lang="es-CO"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ECD4479B-ED6B-4EEA-BFF7-2AC2E3FB69C6}" type="slidenum">
              <a:rPr lang="es-CO"/>
              <a:pPr>
                <a:defRPr/>
              </a:pPr>
              <a:t>‹Nº›</a:t>
            </a:fld>
            <a:endParaRPr lang="es-CO"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sz="quarter" idx="10"/>
          </p:nvPr>
        </p:nvSpPr>
        <p:spPr/>
        <p:txBody>
          <a:bodyPr/>
          <a:lstStyle>
            <a:lvl1pPr>
              <a:defRPr smtClean="0"/>
            </a:lvl1pPr>
          </a:lstStyle>
          <a:p>
            <a:pPr>
              <a:defRPr/>
            </a:pPr>
            <a:fld id="{A924BB90-0DBF-49FB-B146-E3A8F824E6B4}" type="slidenum">
              <a:rPr lang="es-CO"/>
              <a:pPr>
                <a:defRPr/>
              </a:pPr>
              <a:t>‹Nº›</a:t>
            </a:fld>
            <a:endParaRPr lang="es-CO"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número de diapositiva"/>
          <p:cNvSpPr>
            <a:spLocks noGrp="1"/>
          </p:cNvSpPr>
          <p:nvPr>
            <p:ph type="sldNum" sz="quarter" idx="10"/>
          </p:nvPr>
        </p:nvSpPr>
        <p:spPr/>
        <p:txBody>
          <a:bodyPr/>
          <a:lstStyle>
            <a:lvl1pPr>
              <a:defRPr smtClean="0"/>
            </a:lvl1pPr>
          </a:lstStyle>
          <a:p>
            <a:pPr>
              <a:defRPr/>
            </a:pPr>
            <a:fld id="{4284BCA2-D850-4F50-BC4F-7589172C8B83}" type="slidenum">
              <a:rPr lang="es-CO"/>
              <a:pPr>
                <a:defRPr/>
              </a:pPr>
              <a:t>‹Nº›</a:t>
            </a:fld>
            <a:endParaRPr lang="es-CO"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número de diapositiva"/>
          <p:cNvSpPr>
            <a:spLocks noGrp="1"/>
          </p:cNvSpPr>
          <p:nvPr>
            <p:ph type="sldNum" sz="quarter" idx="10"/>
          </p:nvPr>
        </p:nvSpPr>
        <p:spPr/>
        <p:txBody>
          <a:bodyPr/>
          <a:lstStyle>
            <a:lvl1pPr>
              <a:defRPr smtClean="0"/>
            </a:lvl1pPr>
          </a:lstStyle>
          <a:p>
            <a:pPr>
              <a:defRPr/>
            </a:pPr>
            <a:fld id="{17193437-36CA-409F-9B67-7D5A84BB0735}" type="slidenum">
              <a:rPr lang="es-CO"/>
              <a:pPr>
                <a:defRPr/>
              </a:pPr>
              <a:t>‹Nº›</a:t>
            </a:fld>
            <a:endParaRPr lang="es-CO"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número de diapositiva"/>
          <p:cNvSpPr>
            <a:spLocks noGrp="1"/>
          </p:cNvSpPr>
          <p:nvPr>
            <p:ph type="sldNum" sz="quarter" idx="10"/>
          </p:nvPr>
        </p:nvSpPr>
        <p:spPr/>
        <p:txBody>
          <a:bodyPr/>
          <a:lstStyle>
            <a:lvl1pPr>
              <a:defRPr smtClean="0"/>
            </a:lvl1pPr>
          </a:lstStyle>
          <a:p>
            <a:pPr>
              <a:defRPr/>
            </a:pPr>
            <a:fld id="{F733ADBA-05AC-4B44-92C8-38471A2869AD}" type="slidenum">
              <a:rPr lang="es-CO"/>
              <a:pPr>
                <a:defRPr/>
              </a:pPr>
              <a:t>‹Nº›</a:t>
            </a:fld>
            <a:endParaRPr lang="es-CO"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lvl1pPr>
              <a:defRPr smtClean="0"/>
            </a:lvl1pPr>
          </a:lstStyle>
          <a:p>
            <a:pPr>
              <a:defRPr/>
            </a:pPr>
            <a:fld id="{8A429058-6436-4B9E-B588-C7CEC4D7B36F}" type="slidenum">
              <a:rPr lang="es-CO"/>
              <a:pPr>
                <a:defRPr/>
              </a:pPr>
              <a:t>‹Nº›</a:t>
            </a:fld>
            <a:endParaRPr lang="es-CO"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smtClean="0"/>
            </a:lvl1pPr>
          </a:lstStyle>
          <a:p>
            <a:pPr>
              <a:defRPr/>
            </a:pPr>
            <a:fld id="{123E958E-CA6C-49B8-AD5C-D7B3DD25214B}" type="slidenum">
              <a:rPr lang="es-CO"/>
              <a:pPr>
                <a:defRPr/>
              </a:pPr>
              <a:t>‹Nº›</a:t>
            </a:fld>
            <a:endParaRPr lang="es-CO"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smtClean="0"/>
            </a:lvl1pPr>
          </a:lstStyle>
          <a:p>
            <a:pPr>
              <a:defRPr/>
            </a:pPr>
            <a:fld id="{E8D3246E-1570-45B4-BA05-B8FFBC2F3C81}" type="slidenum">
              <a:rPr lang="es-CO"/>
              <a:pPr>
                <a:defRPr/>
              </a:pPr>
              <a:t>‹Nº›</a:t>
            </a:fld>
            <a:endParaRPr lang="es-CO"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7FBF02C1-6E3B-4864-8DFA-818A9F75EDEC}" type="slidenum">
              <a:rPr lang="es-CO"/>
              <a:pPr>
                <a:defRPr/>
              </a:pPr>
              <a:t>‹Nº›</a:t>
            </a:fld>
            <a:endParaRPr lang="es-CO"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650B1807-DA20-4F1E-B7B1-90B4A99257B7}" type="slidenum">
              <a:rPr lang="es-CO"/>
              <a:pPr>
                <a:defRPr/>
              </a:pPr>
              <a:t>‹Nº›</a:t>
            </a:fld>
            <a:endParaRPr lang="es-CO"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9"/>
          <p:cNvSpPr>
            <a:spLocks noGrp="1" noChangeArrowheads="1"/>
          </p:cNvSpPr>
          <p:nvPr>
            <p:ph type="sldNum" sz="quarter" idx="10"/>
          </p:nvPr>
        </p:nvSpPr>
        <p:spPr>
          <a:ln/>
        </p:spPr>
        <p:txBody>
          <a:bodyPr/>
          <a:lstStyle>
            <a:lvl1pPr>
              <a:defRPr/>
            </a:lvl1pPr>
          </a:lstStyle>
          <a:p>
            <a:pPr>
              <a:defRPr/>
            </a:pPr>
            <a:fld id="{DE5C0998-B60D-4A0C-B867-AA2C858F5F13}" type="slidenum">
              <a:rPr lang="es-CO"/>
              <a:pPr>
                <a:defRPr/>
              </a:pPr>
              <a:t>‹Nº›</a:t>
            </a:fld>
            <a:endParaRPr lang="es-CO"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8613"/>
            <a:ext cx="7772400" cy="1103312"/>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32664E0E-48C3-4AAF-8202-1D861BBFDF2D}" type="slidenum">
              <a:rPr lang="es-CO"/>
              <a:pPr>
                <a:defRPr/>
              </a:pPr>
              <a:t>‹Nº›</a:t>
            </a:fld>
            <a:endParaRPr lang="es-CO"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0D610707-78A4-4E05-A71C-6F76EE75A01F}" type="slidenum">
              <a:rPr lang="es-CO"/>
              <a:pPr>
                <a:defRPr/>
              </a:pPr>
              <a:t>‹Nº›</a:t>
            </a:fld>
            <a:endParaRPr lang="es-CO"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sz="quarter" idx="10"/>
          </p:nvPr>
        </p:nvSpPr>
        <p:spPr/>
        <p:txBody>
          <a:bodyPr/>
          <a:lstStyle>
            <a:lvl1pPr>
              <a:defRPr smtClean="0"/>
            </a:lvl1pPr>
          </a:lstStyle>
          <a:p>
            <a:pPr>
              <a:defRPr/>
            </a:pPr>
            <a:fld id="{94DB4B0A-7891-4137-91DA-447723B12520}" type="slidenum">
              <a:rPr lang="es-CO"/>
              <a:pPr>
                <a:defRPr/>
              </a:pPr>
              <a:t>‹Nº›</a:t>
            </a:fld>
            <a:endParaRPr lang="es-CO"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número de diapositiva"/>
          <p:cNvSpPr>
            <a:spLocks noGrp="1"/>
          </p:cNvSpPr>
          <p:nvPr>
            <p:ph type="sldNum" sz="quarter" idx="10"/>
          </p:nvPr>
        </p:nvSpPr>
        <p:spPr/>
        <p:txBody>
          <a:bodyPr/>
          <a:lstStyle>
            <a:lvl1pPr>
              <a:defRPr smtClean="0"/>
            </a:lvl1pPr>
          </a:lstStyle>
          <a:p>
            <a:pPr>
              <a:defRPr/>
            </a:pPr>
            <a:fld id="{ED1A9E91-466F-4CDB-87F7-8527EE00855B}" type="slidenum">
              <a:rPr lang="es-CO"/>
              <a:pPr>
                <a:defRPr/>
              </a:pPr>
              <a:t>‹Nº›</a:t>
            </a:fld>
            <a:endParaRPr lang="es-CO"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número de diapositiva"/>
          <p:cNvSpPr>
            <a:spLocks noGrp="1"/>
          </p:cNvSpPr>
          <p:nvPr>
            <p:ph type="sldNum" sz="quarter" idx="10"/>
          </p:nvPr>
        </p:nvSpPr>
        <p:spPr/>
        <p:txBody>
          <a:bodyPr/>
          <a:lstStyle>
            <a:lvl1pPr>
              <a:defRPr smtClean="0"/>
            </a:lvl1pPr>
          </a:lstStyle>
          <a:p>
            <a:pPr>
              <a:defRPr/>
            </a:pPr>
            <a:fld id="{DEE3DA51-91BE-4756-8475-8A86AA5ABF4D}" type="slidenum">
              <a:rPr lang="es-CO"/>
              <a:pPr>
                <a:defRPr/>
              </a:pPr>
              <a:t>‹Nº›</a:t>
            </a:fld>
            <a:endParaRPr lang="es-CO"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número de diapositiva"/>
          <p:cNvSpPr>
            <a:spLocks noGrp="1"/>
          </p:cNvSpPr>
          <p:nvPr>
            <p:ph type="sldNum" sz="quarter" idx="10"/>
          </p:nvPr>
        </p:nvSpPr>
        <p:spPr/>
        <p:txBody>
          <a:bodyPr/>
          <a:lstStyle>
            <a:lvl1pPr>
              <a:defRPr smtClean="0"/>
            </a:lvl1pPr>
          </a:lstStyle>
          <a:p>
            <a:pPr>
              <a:defRPr/>
            </a:pPr>
            <a:fld id="{84D5725B-1C59-4F49-ADCF-BEC58845434D}" type="slidenum">
              <a:rPr lang="es-CO"/>
              <a:pPr>
                <a:defRPr/>
              </a:pPr>
              <a:t>‹Nº›</a:t>
            </a:fld>
            <a:endParaRPr lang="es-CO"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lvl1pPr>
              <a:defRPr smtClean="0"/>
            </a:lvl1pPr>
          </a:lstStyle>
          <a:p>
            <a:pPr>
              <a:defRPr/>
            </a:pPr>
            <a:fld id="{05339B2F-C34B-4938-92BC-96B4F057D41E}" type="slidenum">
              <a:rPr lang="es-CO"/>
              <a:pPr>
                <a:defRPr/>
              </a:pPr>
              <a:t>‹Nº›</a:t>
            </a:fld>
            <a:endParaRPr lang="es-CO"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smtClean="0"/>
            </a:lvl1pPr>
          </a:lstStyle>
          <a:p>
            <a:pPr>
              <a:defRPr/>
            </a:pPr>
            <a:fld id="{282B7CE2-7767-498F-87A8-3E628EFDA128}" type="slidenum">
              <a:rPr lang="es-CO"/>
              <a:pPr>
                <a:defRPr/>
              </a:pPr>
              <a:t>‹Nº›</a:t>
            </a:fld>
            <a:endParaRPr lang="es-CO"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smtClean="0"/>
            </a:lvl1pPr>
          </a:lstStyle>
          <a:p>
            <a:pPr>
              <a:defRPr/>
            </a:pPr>
            <a:fld id="{6FAFAA94-2F27-4E86-A93B-7C2E3A48E24F}" type="slidenum">
              <a:rPr lang="es-CO"/>
              <a:pPr>
                <a:defRPr/>
              </a:pPr>
              <a:t>‹Nº›</a:t>
            </a:fld>
            <a:endParaRPr lang="es-CO"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FF5DCDF5-5172-4117-94CE-DB0F7C36C35F}" type="slidenum">
              <a:rPr lang="es-CO"/>
              <a:pPr>
                <a:defRPr/>
              </a:pPr>
              <a:t>‹Nº›</a:t>
            </a:fld>
            <a:endParaRPr lang="es-CO"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04831C5-6994-4D00-BA20-2EC9433D3922}" type="slidenum">
              <a:rPr lang="es-CO"/>
              <a:pPr>
                <a:defRPr/>
              </a:pPr>
              <a:t>‹Nº›</a:t>
            </a:fld>
            <a:endParaRPr lang="es-CO"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9ABE4345-3CD4-4F90-AFEB-D49DE2C74D97}" type="slidenum">
              <a:rPr lang="es-CO"/>
              <a:pPr>
                <a:defRPr/>
              </a:pPr>
              <a:t>‹Nº›</a:t>
            </a:fld>
            <a:endParaRPr lang="es-CO"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8613"/>
            <a:ext cx="7772400" cy="1103312"/>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7B85AC88-382D-4BE7-A100-FDB5E04CF960}" type="slidenum">
              <a:rPr lang="es-CO"/>
              <a:pPr>
                <a:defRPr/>
              </a:pPr>
              <a:t>‹Nº›</a:t>
            </a:fld>
            <a:endParaRPr lang="es-CO"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E34B5B51-4195-4F05-8047-4B9DADEFB553}" type="slidenum">
              <a:rPr lang="es-CO"/>
              <a:pPr>
                <a:defRPr/>
              </a:pPr>
              <a:t>‹Nº›</a:t>
            </a:fld>
            <a:endParaRPr lang="es-CO"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sz="quarter" idx="10"/>
          </p:nvPr>
        </p:nvSpPr>
        <p:spPr/>
        <p:txBody>
          <a:bodyPr/>
          <a:lstStyle>
            <a:lvl1pPr>
              <a:defRPr smtClean="0"/>
            </a:lvl1pPr>
          </a:lstStyle>
          <a:p>
            <a:pPr>
              <a:defRPr/>
            </a:pPr>
            <a:fld id="{297CD758-1FA9-4F77-9601-DA46358AE4DA}" type="slidenum">
              <a:rPr lang="es-CO"/>
              <a:pPr>
                <a:defRPr/>
              </a:pPr>
              <a:t>‹Nº›</a:t>
            </a:fld>
            <a:endParaRPr lang="es-CO"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número de diapositiva"/>
          <p:cNvSpPr>
            <a:spLocks noGrp="1"/>
          </p:cNvSpPr>
          <p:nvPr>
            <p:ph type="sldNum" sz="quarter" idx="10"/>
          </p:nvPr>
        </p:nvSpPr>
        <p:spPr/>
        <p:txBody>
          <a:bodyPr/>
          <a:lstStyle>
            <a:lvl1pPr>
              <a:defRPr smtClean="0"/>
            </a:lvl1pPr>
          </a:lstStyle>
          <a:p>
            <a:pPr>
              <a:defRPr/>
            </a:pPr>
            <a:fld id="{5B9DF175-3FFF-41BB-8412-016234F0AE84}" type="slidenum">
              <a:rPr lang="es-CO"/>
              <a:pPr>
                <a:defRPr/>
              </a:pPr>
              <a:t>‹Nº›</a:t>
            </a:fld>
            <a:endParaRPr lang="es-CO"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número de diapositiva"/>
          <p:cNvSpPr>
            <a:spLocks noGrp="1"/>
          </p:cNvSpPr>
          <p:nvPr>
            <p:ph type="sldNum" sz="quarter" idx="10"/>
          </p:nvPr>
        </p:nvSpPr>
        <p:spPr/>
        <p:txBody>
          <a:bodyPr/>
          <a:lstStyle>
            <a:lvl1pPr>
              <a:defRPr smtClean="0"/>
            </a:lvl1pPr>
          </a:lstStyle>
          <a:p>
            <a:pPr>
              <a:defRPr/>
            </a:pPr>
            <a:fld id="{CFCD6892-8DED-49A7-91ED-D5135637C474}" type="slidenum">
              <a:rPr lang="es-CO"/>
              <a:pPr>
                <a:defRPr/>
              </a:pPr>
              <a:t>‹Nº›</a:t>
            </a:fld>
            <a:endParaRPr lang="es-CO"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número de diapositiva"/>
          <p:cNvSpPr>
            <a:spLocks noGrp="1"/>
          </p:cNvSpPr>
          <p:nvPr>
            <p:ph type="sldNum" sz="quarter" idx="10"/>
          </p:nvPr>
        </p:nvSpPr>
        <p:spPr/>
        <p:txBody>
          <a:bodyPr/>
          <a:lstStyle>
            <a:lvl1pPr>
              <a:defRPr smtClean="0"/>
            </a:lvl1pPr>
          </a:lstStyle>
          <a:p>
            <a:pPr>
              <a:defRPr/>
            </a:pPr>
            <a:fld id="{23406F81-B569-4C74-9A4A-3D6ED6930ED2}" type="slidenum">
              <a:rPr lang="es-CO"/>
              <a:pPr>
                <a:defRPr/>
              </a:pPr>
              <a:t>‹Nº›</a:t>
            </a:fld>
            <a:endParaRPr lang="es-CO"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lvl1pPr>
              <a:defRPr smtClean="0"/>
            </a:lvl1pPr>
          </a:lstStyle>
          <a:p>
            <a:pPr>
              <a:defRPr/>
            </a:pPr>
            <a:fld id="{8B4822BD-08C6-44B5-9CBC-BBE6586B3B60}" type="slidenum">
              <a:rPr lang="es-CO"/>
              <a:pPr>
                <a:defRPr/>
              </a:pPr>
              <a:t>‹Nº›</a:t>
            </a:fld>
            <a:endParaRPr lang="es-CO"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smtClean="0"/>
            </a:lvl1pPr>
          </a:lstStyle>
          <a:p>
            <a:pPr>
              <a:defRPr/>
            </a:pPr>
            <a:fld id="{C2EDF1B0-C7C3-400E-A0AA-6FC5CA03622D}" type="slidenum">
              <a:rPr lang="es-CO"/>
              <a:pPr>
                <a:defRPr/>
              </a:pPr>
              <a:t>‹Nº›</a:t>
            </a:fld>
            <a:endParaRPr lang="es-CO"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smtClean="0"/>
            </a:lvl1pPr>
          </a:lstStyle>
          <a:p>
            <a:pPr>
              <a:defRPr/>
            </a:pPr>
            <a:fld id="{0E6D825A-5A3E-403C-A8EF-B193962FF10F}" type="slidenum">
              <a:rPr lang="es-CO"/>
              <a:pPr>
                <a:defRPr/>
              </a:pPr>
              <a:t>‹Nº›</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132384"/>
            <a:ext cx="8229600" cy="3384376"/>
          </a:xfrm>
        </p:spPr>
        <p:txBody>
          <a:bodyPr/>
          <a:lstStyle>
            <a:lvl1pPr>
              <a:defRPr sz="1600"/>
            </a:lvl1pPr>
            <a:lvl2pPr>
              <a:defRPr sz="1400"/>
            </a:lvl2pPr>
            <a:lvl3pPr>
              <a:defRPr sz="1400"/>
            </a:lvl3pPr>
            <a:lvl4pPr>
              <a:defRPr sz="1400"/>
            </a:lvl4pPr>
            <a:lvl5pP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Rectangle 6"/>
          <p:cNvSpPr>
            <a:spLocks noGrp="1" noChangeArrowheads="1"/>
          </p:cNvSpPr>
          <p:nvPr>
            <p:ph type="sldNum" sz="quarter" idx="10"/>
          </p:nvPr>
        </p:nvSpPr>
        <p:spPr>
          <a:ln/>
        </p:spPr>
        <p:txBody>
          <a:bodyPr/>
          <a:lstStyle>
            <a:lvl1pPr>
              <a:defRPr/>
            </a:lvl1pPr>
          </a:lstStyle>
          <a:p>
            <a:pPr>
              <a:defRPr/>
            </a:pPr>
            <a:fld id="{D210BEF9-1B1C-4D10-8AAA-66E5744C9471}" type="slidenum">
              <a:rPr lang="es-CO"/>
              <a:pPr>
                <a:defRPr/>
              </a:pPr>
              <a:t>‹Nº›</a:t>
            </a:fld>
            <a:endParaRPr lang="es-CO"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sldNum" sz="quarter" idx="10"/>
          </p:nvPr>
        </p:nvSpPr>
        <p:spPr>
          <a:ln/>
        </p:spPr>
        <p:txBody>
          <a:bodyPr/>
          <a:lstStyle>
            <a:lvl1pPr>
              <a:defRPr/>
            </a:lvl1pPr>
          </a:lstStyle>
          <a:p>
            <a:pPr>
              <a:defRPr/>
            </a:pPr>
            <a:fld id="{67EBF740-4D6B-4768-B312-0571326EB01E}" type="slidenum">
              <a:rPr lang="es-CO"/>
              <a:pPr>
                <a:defRPr/>
              </a:pPr>
              <a:t>‹Nº›</a:t>
            </a:fld>
            <a:endParaRPr lang="es-CO"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B340DD0D-BE71-44E2-88ED-ED7F42F13C40}" type="slidenum">
              <a:rPr lang="es-CO"/>
              <a:pPr>
                <a:defRPr/>
              </a:pPr>
              <a:t>‹Nº›</a:t>
            </a:fld>
            <a:endParaRPr lang="es-CO"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número de diapositiva"/>
          <p:cNvSpPr>
            <a:spLocks noGrp="1"/>
          </p:cNvSpPr>
          <p:nvPr>
            <p:ph type="sldNum" sz="quarter" idx="10"/>
          </p:nvPr>
        </p:nvSpPr>
        <p:spPr/>
        <p:txBody>
          <a:bodyPr/>
          <a:lstStyle>
            <a:lvl1pPr>
              <a:defRPr smtClean="0"/>
            </a:lvl1pPr>
          </a:lstStyle>
          <a:p>
            <a:pPr>
              <a:defRPr/>
            </a:pPr>
            <a:fld id="{A4CCC136-A921-4479-831C-2FF74F164563}" type="slidenum">
              <a:rPr lang="es-CO"/>
              <a:pPr>
                <a:defRPr/>
              </a:pPr>
              <a:t>‹Nº›</a:t>
            </a:fld>
            <a:endParaRPr lang="es-CO"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sldNum" sz="quarter" idx="10"/>
          </p:nvPr>
        </p:nvSpPr>
        <p:spPr>
          <a:ln/>
        </p:spPr>
        <p:txBody>
          <a:bodyPr/>
          <a:lstStyle>
            <a:lvl1pPr>
              <a:defRPr/>
            </a:lvl1pPr>
          </a:lstStyle>
          <a:p>
            <a:pPr>
              <a:defRPr/>
            </a:pPr>
            <a:fld id="{F8CA50C3-3399-4D4F-BB56-04A891DF800A}" type="slidenum">
              <a:rPr lang="es-CO"/>
              <a:pPr>
                <a:defRPr/>
              </a:pPr>
              <a:t>‹Nº›</a:t>
            </a:fld>
            <a:endParaRPr lang="es-CO"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9"/>
          <p:cNvSpPr>
            <a:spLocks noGrp="1" noChangeArrowheads="1"/>
          </p:cNvSpPr>
          <p:nvPr>
            <p:ph type="sldNum" sz="quarter" idx="10"/>
          </p:nvPr>
        </p:nvSpPr>
        <p:spPr>
          <a:ln/>
        </p:spPr>
        <p:txBody>
          <a:bodyPr/>
          <a:lstStyle>
            <a:lvl1pPr>
              <a:defRPr/>
            </a:lvl1pPr>
          </a:lstStyle>
          <a:p>
            <a:pPr>
              <a:defRPr/>
            </a:pPr>
            <a:fld id="{BBDFBA2C-C080-40D2-9971-CBDC8DE6D09D}" type="slidenum">
              <a:rPr lang="es-CO"/>
              <a:pPr>
                <a:defRPr/>
              </a:pPr>
              <a:t>‹Nº›</a:t>
            </a:fld>
            <a:endParaRPr lang="es-CO"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9"/>
          <p:cNvSpPr>
            <a:spLocks noGrp="1" noChangeArrowheads="1"/>
          </p:cNvSpPr>
          <p:nvPr>
            <p:ph type="sldNum" sz="quarter" idx="10"/>
          </p:nvPr>
        </p:nvSpPr>
        <p:spPr>
          <a:ln/>
        </p:spPr>
        <p:txBody>
          <a:bodyPr/>
          <a:lstStyle>
            <a:lvl1pPr>
              <a:defRPr/>
            </a:lvl1pPr>
          </a:lstStyle>
          <a:p>
            <a:pPr>
              <a:defRPr/>
            </a:pPr>
            <a:fld id="{4F6BABD2-5370-4F10-8DF5-2ABD5A1E3450}" type="slidenum">
              <a:rPr lang="es-CO"/>
              <a:pPr>
                <a:defRPr/>
              </a:pPr>
              <a:t>‹Nº›</a:t>
            </a:fld>
            <a:endParaRPr lang="es-CO"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13" descr="Plantillas y Graficos CNC11"/>
          <p:cNvPicPr>
            <a:picLocks noChangeAspect="1" noChangeArrowheads="1"/>
          </p:cNvPicPr>
          <p:nvPr/>
        </p:nvPicPr>
        <p:blipFill>
          <a:blip r:embed="rId2" cstate="print"/>
          <a:srcRect l="34441" t="2596" b="5925"/>
          <a:stretch>
            <a:fillRect/>
          </a:stretch>
        </p:blipFill>
        <p:spPr bwMode="auto">
          <a:xfrm>
            <a:off x="0" y="-11113"/>
            <a:ext cx="6989763" cy="5165726"/>
          </a:xfrm>
          <a:prstGeom prst="rect">
            <a:avLst/>
          </a:prstGeom>
          <a:noFill/>
          <a:ln w="9525">
            <a:noFill/>
            <a:miter lim="800000"/>
            <a:headEnd/>
            <a:tailEnd/>
          </a:ln>
        </p:spPr>
      </p:pic>
      <p:pic>
        <p:nvPicPr>
          <p:cNvPr id="4" name="Picture 15" descr="Plantillas y Graficos CNC-64"/>
          <p:cNvPicPr>
            <a:picLocks noChangeAspect="1" noChangeArrowheads="1"/>
          </p:cNvPicPr>
          <p:nvPr/>
        </p:nvPicPr>
        <p:blipFill>
          <a:blip r:embed="rId3" cstate="print"/>
          <a:srcRect/>
          <a:stretch>
            <a:fillRect/>
          </a:stretch>
        </p:blipFill>
        <p:spPr bwMode="auto">
          <a:xfrm>
            <a:off x="8815388" y="0"/>
            <a:ext cx="328612" cy="5145088"/>
          </a:xfrm>
          <a:prstGeom prst="rect">
            <a:avLst/>
          </a:prstGeom>
          <a:noFill/>
          <a:ln w="9525">
            <a:noFill/>
            <a:miter lim="800000"/>
            <a:headEnd/>
            <a:tailEnd/>
          </a:ln>
        </p:spPr>
      </p:pic>
      <p:pic>
        <p:nvPicPr>
          <p:cNvPr id="5" name="Picture 16" descr="Plantillas y Graficos CNC-65"/>
          <p:cNvPicPr>
            <a:picLocks noChangeAspect="1" noChangeArrowheads="1"/>
          </p:cNvPicPr>
          <p:nvPr/>
        </p:nvPicPr>
        <p:blipFill>
          <a:blip r:embed="rId4" cstate="print"/>
          <a:srcRect/>
          <a:stretch>
            <a:fillRect/>
          </a:stretch>
        </p:blipFill>
        <p:spPr bwMode="auto">
          <a:xfrm>
            <a:off x="3163888" y="0"/>
            <a:ext cx="5980112" cy="5145088"/>
          </a:xfrm>
          <a:prstGeom prst="rect">
            <a:avLst/>
          </a:prstGeom>
          <a:noFill/>
          <a:ln w="9525">
            <a:noFill/>
            <a:miter lim="800000"/>
            <a:headEnd/>
            <a:tailEnd/>
          </a:ln>
        </p:spPr>
      </p:pic>
      <p:pic>
        <p:nvPicPr>
          <p:cNvPr id="6" name="Picture 19" descr="Plantillas y Graficos CNC8"/>
          <p:cNvPicPr>
            <a:picLocks noChangeAspect="1" noChangeArrowheads="1"/>
          </p:cNvPicPr>
          <p:nvPr/>
        </p:nvPicPr>
        <p:blipFill>
          <a:blip r:embed="rId5" cstate="print"/>
          <a:srcRect/>
          <a:stretch>
            <a:fillRect/>
          </a:stretch>
        </p:blipFill>
        <p:spPr bwMode="auto">
          <a:xfrm>
            <a:off x="5983288" y="4365625"/>
            <a:ext cx="2898775" cy="631825"/>
          </a:xfrm>
          <a:prstGeom prst="rect">
            <a:avLst/>
          </a:prstGeom>
          <a:noFill/>
          <a:ln w="9525">
            <a:noFill/>
            <a:miter lim="800000"/>
            <a:headEnd/>
            <a:tailEnd/>
          </a:ln>
        </p:spPr>
      </p:pic>
      <p:sp>
        <p:nvSpPr>
          <p:cNvPr id="7" name="Line 21"/>
          <p:cNvSpPr>
            <a:spLocks noChangeShapeType="1"/>
          </p:cNvSpPr>
          <p:nvPr/>
        </p:nvSpPr>
        <p:spPr bwMode="auto">
          <a:xfrm>
            <a:off x="6064250" y="4165600"/>
            <a:ext cx="2736850" cy="0"/>
          </a:xfrm>
          <a:prstGeom prst="line">
            <a:avLst/>
          </a:prstGeom>
          <a:noFill/>
          <a:ln w="19050">
            <a:solidFill>
              <a:srgbClr val="DDDDDD"/>
            </a:solidFill>
            <a:round/>
            <a:headEnd/>
            <a:tailEnd/>
          </a:ln>
          <a:effectLst/>
        </p:spPr>
        <p:txBody>
          <a:bodyPr/>
          <a:lstStyle/>
          <a:p>
            <a:pPr>
              <a:defRPr/>
            </a:pPr>
            <a:endParaRPr lang="es-CO" dirty="0"/>
          </a:p>
        </p:txBody>
      </p:sp>
      <p:pic>
        <p:nvPicPr>
          <p:cNvPr id="8" name="Picture 10" descr="logos-01"/>
          <p:cNvPicPr>
            <a:picLocks noChangeAspect="1" noChangeArrowheads="1"/>
          </p:cNvPicPr>
          <p:nvPr/>
        </p:nvPicPr>
        <p:blipFill>
          <a:blip r:embed="rId6" cstate="print"/>
          <a:srcRect/>
          <a:stretch>
            <a:fillRect/>
          </a:stretch>
        </p:blipFill>
        <p:spPr bwMode="auto">
          <a:xfrm>
            <a:off x="6240463" y="3003550"/>
            <a:ext cx="2438400" cy="1150938"/>
          </a:xfrm>
          <a:prstGeom prst="rect">
            <a:avLst/>
          </a:prstGeom>
          <a:noFill/>
        </p:spPr>
      </p:pic>
      <p:sp>
        <p:nvSpPr>
          <p:cNvPr id="15369" name="Rectangle 9"/>
          <p:cNvSpPr>
            <a:spLocks noGrp="1" noChangeArrowheads="1"/>
          </p:cNvSpPr>
          <p:nvPr>
            <p:ph type="ctrTitle"/>
          </p:nvPr>
        </p:nvSpPr>
        <p:spPr>
          <a:xfrm>
            <a:off x="422275" y="2020888"/>
            <a:ext cx="3297238" cy="1103312"/>
          </a:xfrm>
        </p:spPr>
        <p:txBody>
          <a:bodyPr/>
          <a:lstStyle>
            <a:lvl1pPr>
              <a:defRPr sz="2800">
                <a:solidFill>
                  <a:schemeClr val="bg1"/>
                </a:solidFill>
              </a:defRPr>
            </a:lvl1pPr>
          </a:lstStyle>
          <a:p>
            <a:r>
              <a:rPr lang="es-CO"/>
              <a:t>Haga clic para cambiar el estilo de título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9"/>
          <p:cNvSpPr>
            <a:spLocks noGrp="1" noChangeArrowheads="1"/>
          </p:cNvSpPr>
          <p:nvPr>
            <p:ph type="sldNum" sz="quarter" idx="10"/>
          </p:nvPr>
        </p:nvSpPr>
        <p:spPr>
          <a:ln/>
        </p:spPr>
        <p:txBody>
          <a:bodyPr/>
          <a:lstStyle>
            <a:lvl1pPr>
              <a:defRPr/>
            </a:lvl1pPr>
          </a:lstStyle>
          <a:p>
            <a:pPr>
              <a:defRPr/>
            </a:pPr>
            <a:fld id="{8DEF64CD-C9B4-4594-8E34-41D9592E2BD4}" type="slidenum">
              <a:rPr lang="es-CO"/>
              <a:pPr>
                <a:defRPr/>
              </a:pPr>
              <a:t>‹Nº›</a:t>
            </a:fld>
            <a:endParaRPr lang="es-CO"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9"/>
          <p:cNvSpPr>
            <a:spLocks noGrp="1" noChangeArrowheads="1"/>
          </p:cNvSpPr>
          <p:nvPr>
            <p:ph type="sldNum" sz="quarter" idx="10"/>
          </p:nvPr>
        </p:nvSpPr>
        <p:spPr>
          <a:ln/>
        </p:spPr>
        <p:txBody>
          <a:bodyPr/>
          <a:lstStyle>
            <a:lvl1pPr>
              <a:defRPr/>
            </a:lvl1pPr>
          </a:lstStyle>
          <a:p>
            <a:pPr>
              <a:defRPr/>
            </a:pPr>
            <a:fld id="{2F81758B-23C3-4C2B-9003-DB497511D1D9}" type="slidenum">
              <a:rPr lang="es-CO"/>
              <a:pPr>
                <a:defRPr/>
              </a:pPr>
              <a:t>‹Nº›</a:t>
            </a:fld>
            <a:endParaRPr lang="es-CO"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9"/>
          <p:cNvSpPr>
            <a:spLocks noGrp="1" noChangeArrowheads="1"/>
          </p:cNvSpPr>
          <p:nvPr>
            <p:ph type="sldNum" sz="quarter" idx="10"/>
          </p:nvPr>
        </p:nvSpPr>
        <p:spPr>
          <a:ln/>
        </p:spPr>
        <p:txBody>
          <a:bodyPr/>
          <a:lstStyle>
            <a:lvl1pPr>
              <a:defRPr/>
            </a:lvl1pPr>
          </a:lstStyle>
          <a:p>
            <a:pPr>
              <a:defRPr/>
            </a:pPr>
            <a:fld id="{948BE579-D7FD-46EF-A574-67CEF8594311}" type="slidenum">
              <a:rPr lang="es-CO"/>
              <a:pPr>
                <a:defRPr/>
              </a:pPr>
              <a:t>‹Nº›</a:t>
            </a:fld>
            <a:endParaRPr lang="es-CO"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9"/>
          <p:cNvSpPr>
            <a:spLocks noGrp="1" noChangeArrowheads="1"/>
          </p:cNvSpPr>
          <p:nvPr>
            <p:ph type="sldNum" sz="quarter" idx="10"/>
          </p:nvPr>
        </p:nvSpPr>
        <p:spPr>
          <a:ln/>
        </p:spPr>
        <p:txBody>
          <a:bodyPr/>
          <a:lstStyle>
            <a:lvl1pPr>
              <a:defRPr/>
            </a:lvl1pPr>
          </a:lstStyle>
          <a:p>
            <a:pPr>
              <a:defRPr/>
            </a:pPr>
            <a:fld id="{019150C6-F1AE-4876-869C-519E6BB6F748}" type="slidenum">
              <a:rPr lang="es-CO"/>
              <a:pPr>
                <a:defRPr/>
              </a:pPr>
              <a:t>‹Nº›</a:t>
            </a:fld>
            <a:endParaRPr lang="es-CO"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9"/>
          <p:cNvSpPr>
            <a:spLocks noGrp="1" noChangeArrowheads="1"/>
          </p:cNvSpPr>
          <p:nvPr>
            <p:ph type="sldNum" sz="quarter" idx="10"/>
          </p:nvPr>
        </p:nvSpPr>
        <p:spPr>
          <a:ln/>
        </p:spPr>
        <p:txBody>
          <a:bodyPr/>
          <a:lstStyle>
            <a:lvl1pPr>
              <a:defRPr/>
            </a:lvl1pPr>
          </a:lstStyle>
          <a:p>
            <a:pPr>
              <a:defRPr/>
            </a:pPr>
            <a:fld id="{7E7D0759-9417-43CF-B5FC-2D82E2DB64DE}" type="slidenum">
              <a:rPr lang="es-CO"/>
              <a:pPr>
                <a:defRPr/>
              </a:pPr>
              <a:t>‹Nº›</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
          <p:cNvSpPr>
            <a:spLocks noGrp="1" noChangeArrowheads="1"/>
          </p:cNvSpPr>
          <p:nvPr>
            <p:ph type="sldNum" sz="quarter" idx="10"/>
          </p:nvPr>
        </p:nvSpPr>
        <p:spPr>
          <a:ln/>
        </p:spPr>
        <p:txBody>
          <a:bodyPr/>
          <a:lstStyle>
            <a:lvl1pPr>
              <a:defRPr/>
            </a:lvl1pPr>
          </a:lstStyle>
          <a:p>
            <a:pPr>
              <a:defRPr/>
            </a:pPr>
            <a:fld id="{2F733FD7-A016-43B8-BABD-EE6D6AF01BFA}" type="slidenum">
              <a:rPr lang="es-CO"/>
              <a:pPr>
                <a:defRPr/>
              </a:pPr>
              <a:t>‹Nº›</a:t>
            </a:fld>
            <a:endParaRPr lang="es-CO"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DE4D0E94-F6D4-405A-9D4B-F36027ACF612}" type="slidenum">
              <a:rPr lang="es-CO"/>
              <a:pPr>
                <a:defRPr/>
              </a:pPr>
              <a:t>‹Nº›</a:t>
            </a:fld>
            <a:endParaRPr lang="es-CO"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sldNum" sz="quarter" idx="10"/>
          </p:nvPr>
        </p:nvSpPr>
        <p:spPr>
          <a:ln/>
        </p:spPr>
        <p:txBody>
          <a:bodyPr/>
          <a:lstStyle>
            <a:lvl1pPr>
              <a:defRPr/>
            </a:lvl1pPr>
          </a:lstStyle>
          <a:p>
            <a:pPr>
              <a:defRPr/>
            </a:pPr>
            <a:fld id="{C0815C73-D77B-4998-BFB4-B38B2E105461}" type="slidenum">
              <a:rPr lang="es-CO"/>
              <a:pPr>
                <a:defRPr/>
              </a:pPr>
              <a:t>‹Nº›</a:t>
            </a:fld>
            <a:endParaRPr lang="es-CO"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sldNum" sz="quarter" idx="10"/>
          </p:nvPr>
        </p:nvSpPr>
        <p:spPr>
          <a:ln/>
        </p:spPr>
        <p:txBody>
          <a:bodyPr/>
          <a:lstStyle>
            <a:lvl1pPr>
              <a:defRPr/>
            </a:lvl1pPr>
          </a:lstStyle>
          <a:p>
            <a:pPr>
              <a:defRPr/>
            </a:pPr>
            <a:fld id="{35EE9F5E-FE6D-4920-B532-81F84BC74762}" type="slidenum">
              <a:rPr lang="es-CO"/>
              <a:pPr>
                <a:defRPr/>
              </a:pPr>
              <a:t>‹Nº›</a:t>
            </a:fld>
            <a:endParaRPr lang="es-CO"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9"/>
          <p:cNvSpPr>
            <a:spLocks noGrp="1" noChangeArrowheads="1"/>
          </p:cNvSpPr>
          <p:nvPr>
            <p:ph type="sldNum" sz="quarter" idx="10"/>
          </p:nvPr>
        </p:nvSpPr>
        <p:spPr>
          <a:ln/>
        </p:spPr>
        <p:txBody>
          <a:bodyPr/>
          <a:lstStyle>
            <a:lvl1pPr>
              <a:defRPr/>
            </a:lvl1pPr>
          </a:lstStyle>
          <a:p>
            <a:pPr>
              <a:defRPr/>
            </a:pPr>
            <a:fld id="{86881209-CE0B-45D2-83E2-7AF67203C114}" type="slidenum">
              <a:rPr lang="es-CO"/>
              <a:pPr>
                <a:defRPr/>
              </a:pPr>
              <a:t>‹Nº›</a:t>
            </a:fld>
            <a:endParaRPr lang="es-CO"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9"/>
          <p:cNvSpPr>
            <a:spLocks noGrp="1" noChangeArrowheads="1"/>
          </p:cNvSpPr>
          <p:nvPr>
            <p:ph type="sldNum" sz="quarter" idx="10"/>
          </p:nvPr>
        </p:nvSpPr>
        <p:spPr>
          <a:ln/>
        </p:spPr>
        <p:txBody>
          <a:bodyPr/>
          <a:lstStyle>
            <a:lvl1pPr>
              <a:defRPr/>
            </a:lvl1pPr>
          </a:lstStyle>
          <a:p>
            <a:pPr>
              <a:defRPr/>
            </a:pPr>
            <a:fld id="{4FD9B609-CB3E-4BB0-B5CF-2A4A16F27855}" type="slidenum">
              <a:rPr lang="es-CO"/>
              <a:pPr>
                <a:defRPr/>
              </a:pPr>
              <a:t>‹Nº›</a:t>
            </a:fld>
            <a:endParaRPr lang="es-CO"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8" descr="Plantillas y Graficos CNC13"/>
          <p:cNvPicPr>
            <a:picLocks noChangeAspect="1" noChangeArrowheads="1"/>
          </p:cNvPicPr>
          <p:nvPr/>
        </p:nvPicPr>
        <p:blipFill>
          <a:blip r:embed="rId2" cstate="print"/>
          <a:srcRect l="34441" t="2313" b="6433"/>
          <a:stretch>
            <a:fillRect/>
          </a:stretch>
        </p:blipFill>
        <p:spPr bwMode="auto">
          <a:xfrm>
            <a:off x="1588" y="-6350"/>
            <a:ext cx="6989762" cy="5160963"/>
          </a:xfrm>
          <a:prstGeom prst="rect">
            <a:avLst/>
          </a:prstGeom>
          <a:noFill/>
          <a:ln w="9525">
            <a:noFill/>
            <a:miter lim="800000"/>
            <a:headEnd/>
            <a:tailEnd/>
          </a:ln>
        </p:spPr>
      </p:pic>
      <p:pic>
        <p:nvPicPr>
          <p:cNvPr id="4" name="Picture 10" descr="Plantillas y Graficos CNC-64"/>
          <p:cNvPicPr>
            <a:picLocks noChangeAspect="1" noChangeArrowheads="1"/>
          </p:cNvPicPr>
          <p:nvPr/>
        </p:nvPicPr>
        <p:blipFill>
          <a:blip r:embed="rId3" cstate="print"/>
          <a:srcRect/>
          <a:stretch>
            <a:fillRect/>
          </a:stretch>
        </p:blipFill>
        <p:spPr bwMode="auto">
          <a:xfrm>
            <a:off x="8815388" y="0"/>
            <a:ext cx="328612" cy="5145088"/>
          </a:xfrm>
          <a:prstGeom prst="rect">
            <a:avLst/>
          </a:prstGeom>
          <a:noFill/>
          <a:ln w="9525">
            <a:noFill/>
            <a:miter lim="800000"/>
            <a:headEnd/>
            <a:tailEnd/>
          </a:ln>
        </p:spPr>
      </p:pic>
      <p:pic>
        <p:nvPicPr>
          <p:cNvPr id="5" name="Picture 11" descr="Plantillas y Graficos CNC-65"/>
          <p:cNvPicPr>
            <a:picLocks noChangeAspect="1" noChangeArrowheads="1"/>
          </p:cNvPicPr>
          <p:nvPr/>
        </p:nvPicPr>
        <p:blipFill>
          <a:blip r:embed="rId4" cstate="print"/>
          <a:srcRect/>
          <a:stretch>
            <a:fillRect/>
          </a:stretch>
        </p:blipFill>
        <p:spPr bwMode="auto">
          <a:xfrm>
            <a:off x="3163888" y="0"/>
            <a:ext cx="5980112" cy="5145088"/>
          </a:xfrm>
          <a:prstGeom prst="rect">
            <a:avLst/>
          </a:prstGeom>
          <a:noFill/>
          <a:ln w="9525">
            <a:noFill/>
            <a:miter lim="800000"/>
            <a:headEnd/>
            <a:tailEnd/>
          </a:ln>
        </p:spPr>
      </p:pic>
      <p:pic>
        <p:nvPicPr>
          <p:cNvPr id="6" name="Picture 14" descr="Plantillas y Graficos CNC8"/>
          <p:cNvPicPr>
            <a:picLocks noChangeAspect="1" noChangeArrowheads="1"/>
          </p:cNvPicPr>
          <p:nvPr/>
        </p:nvPicPr>
        <p:blipFill>
          <a:blip r:embed="rId5" cstate="print"/>
          <a:srcRect/>
          <a:stretch>
            <a:fillRect/>
          </a:stretch>
        </p:blipFill>
        <p:spPr bwMode="auto">
          <a:xfrm>
            <a:off x="5983288" y="4365625"/>
            <a:ext cx="2898775" cy="631825"/>
          </a:xfrm>
          <a:prstGeom prst="rect">
            <a:avLst/>
          </a:prstGeom>
          <a:noFill/>
          <a:ln w="9525">
            <a:noFill/>
            <a:miter lim="800000"/>
            <a:headEnd/>
            <a:tailEnd/>
          </a:ln>
        </p:spPr>
      </p:pic>
      <p:sp>
        <p:nvSpPr>
          <p:cNvPr id="7" name="Line 21"/>
          <p:cNvSpPr>
            <a:spLocks noChangeShapeType="1"/>
          </p:cNvSpPr>
          <p:nvPr/>
        </p:nvSpPr>
        <p:spPr bwMode="auto">
          <a:xfrm>
            <a:off x="6064250" y="4165600"/>
            <a:ext cx="2736850" cy="0"/>
          </a:xfrm>
          <a:prstGeom prst="line">
            <a:avLst/>
          </a:prstGeom>
          <a:noFill/>
          <a:ln w="19050">
            <a:solidFill>
              <a:srgbClr val="DDDDDD"/>
            </a:solidFill>
            <a:round/>
            <a:headEnd/>
            <a:tailEnd/>
          </a:ln>
          <a:effectLst/>
        </p:spPr>
        <p:txBody>
          <a:bodyPr/>
          <a:lstStyle/>
          <a:p>
            <a:pPr>
              <a:defRPr/>
            </a:pPr>
            <a:endParaRPr lang="es-CO" dirty="0"/>
          </a:p>
        </p:txBody>
      </p:sp>
      <p:pic>
        <p:nvPicPr>
          <p:cNvPr id="8" name="Picture 12" descr="logos-01"/>
          <p:cNvPicPr>
            <a:picLocks noChangeAspect="1" noChangeArrowheads="1"/>
          </p:cNvPicPr>
          <p:nvPr/>
        </p:nvPicPr>
        <p:blipFill>
          <a:blip r:embed="rId6" cstate="print"/>
          <a:srcRect/>
          <a:stretch>
            <a:fillRect/>
          </a:stretch>
        </p:blipFill>
        <p:spPr bwMode="auto">
          <a:xfrm>
            <a:off x="6240463" y="3003550"/>
            <a:ext cx="2438400" cy="1150938"/>
          </a:xfrm>
          <a:prstGeom prst="rect">
            <a:avLst/>
          </a:prstGeom>
          <a:noFill/>
        </p:spPr>
      </p:pic>
      <p:sp>
        <p:nvSpPr>
          <p:cNvPr id="30724" name="Rectangle 4"/>
          <p:cNvSpPr>
            <a:spLocks noGrp="1" noChangeArrowheads="1"/>
          </p:cNvSpPr>
          <p:nvPr>
            <p:ph type="ctrTitle"/>
          </p:nvPr>
        </p:nvSpPr>
        <p:spPr>
          <a:xfrm>
            <a:off x="422275" y="2020888"/>
            <a:ext cx="3297238" cy="1103312"/>
          </a:xfrm>
        </p:spPr>
        <p:txBody>
          <a:bodyPr/>
          <a:lstStyle>
            <a:lvl1pPr>
              <a:defRPr sz="2800">
                <a:solidFill>
                  <a:schemeClr val="bg1"/>
                </a:solidFill>
              </a:defRPr>
            </a:lvl1pPr>
          </a:lstStyle>
          <a:p>
            <a:r>
              <a:rPr lang="es-CO"/>
              <a:t>Haga clic para cambiar el estilo de título	</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185EB99E-8A83-445C-AE4C-655DA6C05794}" type="slidenum">
              <a:rPr lang="es-CO"/>
              <a:pPr>
                <a:defRPr/>
              </a:pPr>
              <a:t>‹Nº›</a:t>
            </a:fld>
            <a:endParaRPr lang="es-CO"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sz="quarter" idx="10"/>
          </p:nvPr>
        </p:nvSpPr>
        <p:spPr>
          <a:ln/>
        </p:spPr>
        <p:txBody>
          <a:bodyPr/>
          <a:lstStyle>
            <a:lvl1pPr>
              <a:defRPr/>
            </a:lvl1pPr>
          </a:lstStyle>
          <a:p>
            <a:pPr>
              <a:defRPr/>
            </a:pPr>
            <a:fld id="{EDCE38A9-6528-41D8-A0DB-6ABFC4ED37A0}" type="slidenum">
              <a:rPr lang="es-CO"/>
              <a:pPr>
                <a:defRPr/>
              </a:pPr>
              <a:t>‹Nº›</a:t>
            </a:fld>
            <a:endParaRPr lang="es-CO"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sldNum" sz="quarter" idx="10"/>
          </p:nvPr>
        </p:nvSpPr>
        <p:spPr>
          <a:ln/>
        </p:spPr>
        <p:txBody>
          <a:bodyPr/>
          <a:lstStyle>
            <a:lvl1pPr>
              <a:defRPr/>
            </a:lvl1pPr>
          </a:lstStyle>
          <a:p>
            <a:pPr>
              <a:defRPr/>
            </a:pPr>
            <a:fld id="{5FF8FC0D-CE1E-457B-8D68-837EC45DA24F}" type="slidenum">
              <a:rPr lang="es-CO"/>
              <a:pPr>
                <a:defRPr/>
              </a:pPr>
              <a:t>‹Nº›</a:t>
            </a:fld>
            <a:endParaRPr lang="es-CO"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sldNum" sz="quarter" idx="10"/>
          </p:nvPr>
        </p:nvSpPr>
        <p:spPr>
          <a:ln/>
        </p:spPr>
        <p:txBody>
          <a:bodyPr/>
          <a:lstStyle>
            <a:lvl1pPr>
              <a:defRPr/>
            </a:lvl1pPr>
          </a:lstStyle>
          <a:p>
            <a:pPr>
              <a:defRPr/>
            </a:pPr>
            <a:fld id="{BEDC25C4-EE6C-4626-8482-1AA4E5DF6F56}" type="slidenum">
              <a:rPr lang="es-CO"/>
              <a:pPr>
                <a:defRPr/>
              </a:pPr>
              <a:t>‹Nº›</a:t>
            </a:fld>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6"/>
          <p:cNvSpPr>
            <a:spLocks noGrp="1" noChangeArrowheads="1"/>
          </p:cNvSpPr>
          <p:nvPr>
            <p:ph type="sldNum" sz="quarter" idx="10"/>
          </p:nvPr>
        </p:nvSpPr>
        <p:spPr>
          <a:ln/>
        </p:spPr>
        <p:txBody>
          <a:bodyPr/>
          <a:lstStyle>
            <a:lvl1pPr>
              <a:defRPr/>
            </a:lvl1pPr>
          </a:lstStyle>
          <a:p>
            <a:pPr>
              <a:defRPr/>
            </a:pPr>
            <a:fld id="{D42C9D7B-B0B3-4678-AD54-6E48D4CA785B}" type="slidenum">
              <a:rPr lang="es-CO"/>
              <a:pPr>
                <a:defRPr/>
              </a:pPr>
              <a:t>‹Nº›</a:t>
            </a:fld>
            <a:endParaRPr lang="es-CO"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sldNum" sz="quarter" idx="10"/>
          </p:nvPr>
        </p:nvSpPr>
        <p:spPr>
          <a:ln/>
        </p:spPr>
        <p:txBody>
          <a:bodyPr/>
          <a:lstStyle>
            <a:lvl1pPr>
              <a:defRPr/>
            </a:lvl1pPr>
          </a:lstStyle>
          <a:p>
            <a:pPr>
              <a:defRPr/>
            </a:pPr>
            <a:fld id="{5B15BEC0-AD8A-4DE8-9A6D-48D8E216FC02}" type="slidenum">
              <a:rPr lang="es-CO"/>
              <a:pPr>
                <a:defRPr/>
              </a:pPr>
              <a:t>‹Nº›</a:t>
            </a:fld>
            <a:endParaRPr lang="es-CO"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9BB50EC-F995-4037-BADF-97C72671C261}" type="slidenum">
              <a:rPr lang="es-CO"/>
              <a:pPr>
                <a:defRPr/>
              </a:pPr>
              <a:t>‹Nº›</a:t>
            </a:fld>
            <a:endParaRPr lang="es-CO"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3360BB44-D2B7-4B5A-8425-6044A09021D9}" type="slidenum">
              <a:rPr lang="es-CO"/>
              <a:pPr>
                <a:defRPr/>
              </a:pPr>
              <a:t>‹Nº›</a:t>
            </a:fld>
            <a:endParaRPr lang="es-CO"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8B700BFA-B2C7-4056-B5AB-6D9D94A0322F}" type="slidenum">
              <a:rPr lang="es-CO"/>
              <a:pPr>
                <a:defRPr/>
              </a:pPr>
              <a:t>‹Nº›</a:t>
            </a:fld>
            <a:endParaRPr lang="es-CO"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68BA4F72-6989-4B19-9D43-76D42D78D27F}" type="slidenum">
              <a:rPr lang="es-CO"/>
              <a:pPr>
                <a:defRPr/>
              </a:pPr>
              <a:t>‹Nº›</a:t>
            </a:fld>
            <a:endParaRPr lang="es-CO"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149668B5-0AF5-410A-A4E1-90701A10923D}" type="slidenum">
              <a:rPr lang="es-CO"/>
              <a:pPr>
                <a:defRPr/>
              </a:pPr>
              <a:t>‹Nº›</a:t>
            </a:fld>
            <a:endParaRPr lang="es-CO"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8" descr="Plantillas y Graficos CNC15"/>
          <p:cNvPicPr>
            <a:picLocks noChangeAspect="1" noChangeArrowheads="1"/>
          </p:cNvPicPr>
          <p:nvPr/>
        </p:nvPicPr>
        <p:blipFill>
          <a:blip r:embed="rId2" cstate="print"/>
          <a:srcRect l="34425" t="2257" b="6546"/>
          <a:stretch>
            <a:fillRect/>
          </a:stretch>
        </p:blipFill>
        <p:spPr bwMode="auto">
          <a:xfrm>
            <a:off x="0" y="-19050"/>
            <a:ext cx="6991350" cy="5181600"/>
          </a:xfrm>
          <a:prstGeom prst="rect">
            <a:avLst/>
          </a:prstGeom>
          <a:noFill/>
          <a:ln w="9525">
            <a:noFill/>
            <a:miter lim="800000"/>
            <a:headEnd/>
            <a:tailEnd/>
          </a:ln>
        </p:spPr>
      </p:pic>
      <p:pic>
        <p:nvPicPr>
          <p:cNvPr id="4" name="Picture 10" descr="Plantillas y Graficos CNC-64"/>
          <p:cNvPicPr>
            <a:picLocks noChangeAspect="1" noChangeArrowheads="1"/>
          </p:cNvPicPr>
          <p:nvPr/>
        </p:nvPicPr>
        <p:blipFill>
          <a:blip r:embed="rId3" cstate="print"/>
          <a:srcRect/>
          <a:stretch>
            <a:fillRect/>
          </a:stretch>
        </p:blipFill>
        <p:spPr bwMode="auto">
          <a:xfrm>
            <a:off x="8815388" y="0"/>
            <a:ext cx="328612" cy="5145088"/>
          </a:xfrm>
          <a:prstGeom prst="rect">
            <a:avLst/>
          </a:prstGeom>
          <a:noFill/>
          <a:ln w="9525">
            <a:noFill/>
            <a:miter lim="800000"/>
            <a:headEnd/>
            <a:tailEnd/>
          </a:ln>
        </p:spPr>
      </p:pic>
      <p:pic>
        <p:nvPicPr>
          <p:cNvPr id="5" name="Picture 11" descr="Plantillas y Graficos CNC-65"/>
          <p:cNvPicPr>
            <a:picLocks noChangeAspect="1" noChangeArrowheads="1"/>
          </p:cNvPicPr>
          <p:nvPr/>
        </p:nvPicPr>
        <p:blipFill>
          <a:blip r:embed="rId4" cstate="print"/>
          <a:srcRect/>
          <a:stretch>
            <a:fillRect/>
          </a:stretch>
        </p:blipFill>
        <p:spPr bwMode="auto">
          <a:xfrm>
            <a:off x="3163888" y="0"/>
            <a:ext cx="5980112" cy="5145088"/>
          </a:xfrm>
          <a:prstGeom prst="rect">
            <a:avLst/>
          </a:prstGeom>
          <a:noFill/>
          <a:ln w="9525">
            <a:noFill/>
            <a:miter lim="800000"/>
            <a:headEnd/>
            <a:tailEnd/>
          </a:ln>
        </p:spPr>
      </p:pic>
      <p:pic>
        <p:nvPicPr>
          <p:cNvPr id="6" name="Picture 14" descr="Plantillas y Graficos CNC8"/>
          <p:cNvPicPr>
            <a:picLocks noChangeAspect="1" noChangeArrowheads="1"/>
          </p:cNvPicPr>
          <p:nvPr/>
        </p:nvPicPr>
        <p:blipFill>
          <a:blip r:embed="rId5" cstate="print"/>
          <a:srcRect/>
          <a:stretch>
            <a:fillRect/>
          </a:stretch>
        </p:blipFill>
        <p:spPr bwMode="auto">
          <a:xfrm>
            <a:off x="5983288" y="4365625"/>
            <a:ext cx="2898775" cy="631825"/>
          </a:xfrm>
          <a:prstGeom prst="rect">
            <a:avLst/>
          </a:prstGeom>
          <a:noFill/>
          <a:ln w="9525">
            <a:noFill/>
            <a:miter lim="800000"/>
            <a:headEnd/>
            <a:tailEnd/>
          </a:ln>
        </p:spPr>
      </p:pic>
      <p:sp>
        <p:nvSpPr>
          <p:cNvPr id="7" name="Line 21"/>
          <p:cNvSpPr>
            <a:spLocks noChangeShapeType="1"/>
          </p:cNvSpPr>
          <p:nvPr/>
        </p:nvSpPr>
        <p:spPr bwMode="auto">
          <a:xfrm>
            <a:off x="6064250" y="4165600"/>
            <a:ext cx="2736850" cy="0"/>
          </a:xfrm>
          <a:prstGeom prst="line">
            <a:avLst/>
          </a:prstGeom>
          <a:noFill/>
          <a:ln w="19050">
            <a:solidFill>
              <a:srgbClr val="DDDDDD"/>
            </a:solidFill>
            <a:round/>
            <a:headEnd/>
            <a:tailEnd/>
          </a:ln>
          <a:effectLst/>
        </p:spPr>
        <p:txBody>
          <a:bodyPr/>
          <a:lstStyle/>
          <a:p>
            <a:pPr>
              <a:defRPr/>
            </a:pPr>
            <a:endParaRPr lang="es-CO" dirty="0"/>
          </a:p>
        </p:txBody>
      </p:sp>
      <p:pic>
        <p:nvPicPr>
          <p:cNvPr id="8" name="Picture 11" descr="logos-01"/>
          <p:cNvPicPr>
            <a:picLocks noChangeAspect="1" noChangeArrowheads="1"/>
          </p:cNvPicPr>
          <p:nvPr/>
        </p:nvPicPr>
        <p:blipFill>
          <a:blip r:embed="rId6" cstate="print"/>
          <a:srcRect/>
          <a:stretch>
            <a:fillRect/>
          </a:stretch>
        </p:blipFill>
        <p:spPr bwMode="auto">
          <a:xfrm>
            <a:off x="6240463" y="3003550"/>
            <a:ext cx="2438400" cy="1150938"/>
          </a:xfrm>
          <a:prstGeom prst="rect">
            <a:avLst/>
          </a:prstGeom>
          <a:noFill/>
        </p:spPr>
      </p:pic>
      <p:sp>
        <p:nvSpPr>
          <p:cNvPr id="36868" name="Rectangle 4"/>
          <p:cNvSpPr>
            <a:spLocks noGrp="1" noChangeArrowheads="1"/>
          </p:cNvSpPr>
          <p:nvPr>
            <p:ph type="ctrTitle"/>
          </p:nvPr>
        </p:nvSpPr>
        <p:spPr>
          <a:xfrm>
            <a:off x="422275" y="2020888"/>
            <a:ext cx="3297238" cy="1103312"/>
          </a:xfrm>
        </p:spPr>
        <p:txBody>
          <a:bodyPr/>
          <a:lstStyle>
            <a:lvl1pPr>
              <a:defRPr sz="2800">
                <a:solidFill>
                  <a:schemeClr val="bg1"/>
                </a:solidFill>
              </a:defRPr>
            </a:lvl1pPr>
          </a:lstStyle>
          <a:p>
            <a:r>
              <a:rPr lang="es-CO"/>
              <a:t>Haga clic para cambiar el estilo de título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90438F04-486C-430E-90CC-7D9575041C9C}" type="slidenum">
              <a:rPr lang="es-CO"/>
              <a:pPr>
                <a:defRPr/>
              </a:pPr>
              <a:t>‹Nº›</a:t>
            </a:fld>
            <a:endParaRPr lang="es-CO"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3200" b="1" cap="small" baseline="0"/>
            </a:lvl1pPr>
          </a:lstStyle>
          <a:p>
            <a:r>
              <a:rPr lang="es-ES" dirty="0" smtClean="0"/>
              <a:t>Haga clic para modificar el estilo de título del patrón</a:t>
            </a:r>
            <a:endParaRPr lang="es-CO" dirty="0"/>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sz="quarter" idx="10"/>
          </p:nvPr>
        </p:nvSpPr>
        <p:spPr>
          <a:ln/>
        </p:spPr>
        <p:txBody>
          <a:bodyPr/>
          <a:lstStyle>
            <a:lvl1pPr>
              <a:defRPr/>
            </a:lvl1pPr>
          </a:lstStyle>
          <a:p>
            <a:pPr>
              <a:defRPr/>
            </a:pPr>
            <a:fld id="{5B133369-695B-4F60-B32F-5E88584D475D}" type="slidenum">
              <a:rPr lang="es-CO"/>
              <a:pPr>
                <a:defRPr/>
              </a:pPr>
              <a:t>‹Nº›</a:t>
            </a:fld>
            <a:endParaRPr lang="es-CO"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sldNum" sz="quarter" idx="10"/>
          </p:nvPr>
        </p:nvSpPr>
        <p:spPr>
          <a:ln/>
        </p:spPr>
        <p:txBody>
          <a:bodyPr/>
          <a:lstStyle>
            <a:lvl1pPr>
              <a:defRPr/>
            </a:lvl1pPr>
          </a:lstStyle>
          <a:p>
            <a:pPr>
              <a:defRPr/>
            </a:pPr>
            <a:fld id="{BF20971B-AEED-445F-B1DC-36FE31E6609A}" type="slidenum">
              <a:rPr lang="es-CO"/>
              <a:pPr>
                <a:defRPr/>
              </a:pPr>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6"/>
          <p:cNvSpPr>
            <a:spLocks noGrp="1" noChangeArrowheads="1"/>
          </p:cNvSpPr>
          <p:nvPr>
            <p:ph type="sldNum" sz="quarter" idx="10"/>
          </p:nvPr>
        </p:nvSpPr>
        <p:spPr>
          <a:ln/>
        </p:spPr>
        <p:txBody>
          <a:bodyPr/>
          <a:lstStyle>
            <a:lvl1pPr>
              <a:defRPr/>
            </a:lvl1pPr>
          </a:lstStyle>
          <a:p>
            <a:pPr>
              <a:defRPr/>
            </a:pPr>
            <a:fld id="{E727A438-C4C5-4B52-AF50-305C709392DE}" type="slidenum">
              <a:rPr lang="es-CO"/>
              <a:pPr>
                <a:defRPr/>
              </a:pPr>
              <a:t>‹Nº›</a:t>
            </a:fld>
            <a:endParaRPr lang="es-CO"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sldNum" sz="quarter" idx="10"/>
          </p:nvPr>
        </p:nvSpPr>
        <p:spPr>
          <a:ln/>
        </p:spPr>
        <p:txBody>
          <a:bodyPr/>
          <a:lstStyle>
            <a:lvl1pPr>
              <a:defRPr/>
            </a:lvl1pPr>
          </a:lstStyle>
          <a:p>
            <a:pPr>
              <a:defRPr/>
            </a:pPr>
            <a:fld id="{CD64D800-2020-4424-8844-8B4E2A21C224}" type="slidenum">
              <a:rPr lang="es-CO"/>
              <a:pPr>
                <a:defRPr/>
              </a:pPr>
              <a:t>‹Nº›</a:t>
            </a:fld>
            <a:endParaRPr lang="es-CO"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sldNum" sz="quarter" idx="10"/>
          </p:nvPr>
        </p:nvSpPr>
        <p:spPr>
          <a:ln/>
        </p:spPr>
        <p:txBody>
          <a:bodyPr/>
          <a:lstStyle>
            <a:lvl1pPr>
              <a:defRPr/>
            </a:lvl1pPr>
          </a:lstStyle>
          <a:p>
            <a:pPr>
              <a:defRPr/>
            </a:pPr>
            <a:fld id="{92B4558E-EB97-4C0C-AC14-68835E287DB3}" type="slidenum">
              <a:rPr lang="es-CO"/>
              <a:pPr>
                <a:defRPr/>
              </a:pPr>
              <a:t>‹Nº›</a:t>
            </a:fld>
            <a:endParaRPr lang="es-CO"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E5DFE1A-F529-496E-A062-76BD3BA10CCF}" type="slidenum">
              <a:rPr lang="es-CO"/>
              <a:pPr>
                <a:defRPr/>
              </a:pPr>
              <a:t>‹Nº›</a:t>
            </a:fld>
            <a:endParaRPr lang="es-CO"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CD9CB5C4-11A6-437C-9233-DA89CB3DD560}" type="slidenum">
              <a:rPr lang="es-CO"/>
              <a:pPr>
                <a:defRPr/>
              </a:pPr>
              <a:t>‹Nº›</a:t>
            </a:fld>
            <a:endParaRPr lang="es-CO"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B00A9968-5787-46E4-B9FC-A026EDFACF4C}" type="slidenum">
              <a:rPr lang="es-CO"/>
              <a:pPr>
                <a:defRPr/>
              </a:pPr>
              <a:t>‹Nº›</a:t>
            </a:fld>
            <a:endParaRPr lang="es-CO"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ED737B75-F024-4930-B1DE-CB114B6E7EA8}" type="slidenum">
              <a:rPr lang="es-CO"/>
              <a:pPr>
                <a:defRPr/>
              </a:pPr>
              <a:t>‹Nº›</a:t>
            </a:fld>
            <a:endParaRPr lang="es-CO"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9FAF6474-3A96-4204-90D9-ED15903805B7}" type="slidenum">
              <a:rPr lang="es-CO"/>
              <a:pPr>
                <a:defRPr/>
              </a:pPr>
              <a:t>‹Nº›</a:t>
            </a:fld>
            <a:endParaRPr lang="es-CO"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8" descr="Plantillas y Graficos CNC17"/>
          <p:cNvPicPr>
            <a:picLocks noChangeAspect="1" noChangeArrowheads="1"/>
          </p:cNvPicPr>
          <p:nvPr/>
        </p:nvPicPr>
        <p:blipFill>
          <a:blip r:embed="rId2" cstate="print"/>
          <a:srcRect l="34306" t="2483" b="6546"/>
          <a:stretch>
            <a:fillRect/>
          </a:stretch>
        </p:blipFill>
        <p:spPr bwMode="auto">
          <a:xfrm>
            <a:off x="0" y="1588"/>
            <a:ext cx="7004050" cy="5143500"/>
          </a:xfrm>
          <a:prstGeom prst="rect">
            <a:avLst/>
          </a:prstGeom>
          <a:noFill/>
          <a:ln w="9525">
            <a:noFill/>
            <a:miter lim="800000"/>
            <a:headEnd/>
            <a:tailEnd/>
          </a:ln>
        </p:spPr>
      </p:pic>
      <p:pic>
        <p:nvPicPr>
          <p:cNvPr id="4" name="Picture 10" descr="Plantillas y Graficos CNC-64"/>
          <p:cNvPicPr>
            <a:picLocks noChangeAspect="1" noChangeArrowheads="1"/>
          </p:cNvPicPr>
          <p:nvPr/>
        </p:nvPicPr>
        <p:blipFill>
          <a:blip r:embed="rId3" cstate="print"/>
          <a:srcRect/>
          <a:stretch>
            <a:fillRect/>
          </a:stretch>
        </p:blipFill>
        <p:spPr bwMode="auto">
          <a:xfrm>
            <a:off x="8815388" y="0"/>
            <a:ext cx="328612" cy="5145088"/>
          </a:xfrm>
          <a:prstGeom prst="rect">
            <a:avLst/>
          </a:prstGeom>
          <a:noFill/>
          <a:ln w="9525">
            <a:noFill/>
            <a:miter lim="800000"/>
            <a:headEnd/>
            <a:tailEnd/>
          </a:ln>
        </p:spPr>
      </p:pic>
      <p:pic>
        <p:nvPicPr>
          <p:cNvPr id="5" name="Picture 11" descr="Plantillas y Graficos CNC-65"/>
          <p:cNvPicPr>
            <a:picLocks noChangeAspect="1" noChangeArrowheads="1"/>
          </p:cNvPicPr>
          <p:nvPr/>
        </p:nvPicPr>
        <p:blipFill>
          <a:blip r:embed="rId4" cstate="print"/>
          <a:srcRect/>
          <a:stretch>
            <a:fillRect/>
          </a:stretch>
        </p:blipFill>
        <p:spPr bwMode="auto">
          <a:xfrm>
            <a:off x="3163888" y="0"/>
            <a:ext cx="5980112" cy="5145088"/>
          </a:xfrm>
          <a:prstGeom prst="rect">
            <a:avLst/>
          </a:prstGeom>
          <a:noFill/>
          <a:ln w="9525">
            <a:noFill/>
            <a:miter lim="800000"/>
            <a:headEnd/>
            <a:tailEnd/>
          </a:ln>
        </p:spPr>
      </p:pic>
      <p:pic>
        <p:nvPicPr>
          <p:cNvPr id="6" name="Picture 14" descr="Plantillas y Graficos CNC8"/>
          <p:cNvPicPr>
            <a:picLocks noChangeAspect="1" noChangeArrowheads="1"/>
          </p:cNvPicPr>
          <p:nvPr/>
        </p:nvPicPr>
        <p:blipFill>
          <a:blip r:embed="rId5" cstate="print"/>
          <a:srcRect/>
          <a:stretch>
            <a:fillRect/>
          </a:stretch>
        </p:blipFill>
        <p:spPr bwMode="auto">
          <a:xfrm>
            <a:off x="5983288" y="4365625"/>
            <a:ext cx="2898775" cy="631825"/>
          </a:xfrm>
          <a:prstGeom prst="rect">
            <a:avLst/>
          </a:prstGeom>
          <a:noFill/>
          <a:ln w="9525">
            <a:noFill/>
            <a:miter lim="800000"/>
            <a:headEnd/>
            <a:tailEnd/>
          </a:ln>
        </p:spPr>
      </p:pic>
      <p:sp>
        <p:nvSpPr>
          <p:cNvPr id="7" name="Line 21"/>
          <p:cNvSpPr>
            <a:spLocks noChangeShapeType="1"/>
          </p:cNvSpPr>
          <p:nvPr/>
        </p:nvSpPr>
        <p:spPr bwMode="auto">
          <a:xfrm>
            <a:off x="6064250" y="4165600"/>
            <a:ext cx="2736850" cy="0"/>
          </a:xfrm>
          <a:prstGeom prst="line">
            <a:avLst/>
          </a:prstGeom>
          <a:noFill/>
          <a:ln w="19050">
            <a:solidFill>
              <a:srgbClr val="DDDDDD"/>
            </a:solidFill>
            <a:round/>
            <a:headEnd/>
            <a:tailEnd/>
          </a:ln>
          <a:effectLst/>
        </p:spPr>
        <p:txBody>
          <a:bodyPr/>
          <a:lstStyle/>
          <a:p>
            <a:pPr>
              <a:defRPr/>
            </a:pPr>
            <a:endParaRPr lang="es-CO" dirty="0"/>
          </a:p>
        </p:txBody>
      </p:sp>
      <p:pic>
        <p:nvPicPr>
          <p:cNvPr id="8" name="Picture 11" descr="logos-01"/>
          <p:cNvPicPr>
            <a:picLocks noChangeAspect="1" noChangeArrowheads="1"/>
          </p:cNvPicPr>
          <p:nvPr/>
        </p:nvPicPr>
        <p:blipFill>
          <a:blip r:embed="rId6" cstate="print"/>
          <a:srcRect/>
          <a:stretch>
            <a:fillRect/>
          </a:stretch>
        </p:blipFill>
        <p:spPr bwMode="auto">
          <a:xfrm>
            <a:off x="6240463" y="3003550"/>
            <a:ext cx="2438400" cy="1150938"/>
          </a:xfrm>
          <a:prstGeom prst="rect">
            <a:avLst/>
          </a:prstGeom>
          <a:noFill/>
        </p:spPr>
      </p:pic>
      <p:sp>
        <p:nvSpPr>
          <p:cNvPr id="43012" name="Rectangle 4"/>
          <p:cNvSpPr>
            <a:spLocks noGrp="1" noChangeArrowheads="1"/>
          </p:cNvSpPr>
          <p:nvPr>
            <p:ph type="ctrTitle"/>
          </p:nvPr>
        </p:nvSpPr>
        <p:spPr>
          <a:xfrm>
            <a:off x="422275" y="2020888"/>
            <a:ext cx="3297238" cy="1103312"/>
          </a:xfrm>
        </p:spPr>
        <p:txBody>
          <a:bodyPr/>
          <a:lstStyle>
            <a:lvl1pPr>
              <a:defRPr sz="2800">
                <a:solidFill>
                  <a:schemeClr val="bg1"/>
                </a:solidFill>
              </a:defRPr>
            </a:lvl1pPr>
          </a:lstStyle>
          <a:p>
            <a:r>
              <a:rPr lang="es-CO"/>
              <a:t>Haga clic para cambiar el estilo de título	</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A806544A-EA01-4CB1-BAFA-1D8D95EC4797}" type="slidenum">
              <a:rPr lang="es-CO"/>
              <a:pPr>
                <a:defRPr/>
              </a:pPr>
              <a:t>‹Nº›</a:t>
            </a:fld>
            <a:endParaRPr lang="es-CO"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3600" b="1" cap="small" baseline="0"/>
            </a:lvl1pPr>
          </a:lstStyle>
          <a:p>
            <a:r>
              <a:rPr lang="es-ES" dirty="0" smtClean="0"/>
              <a:t>Haga clic para modificar el estilo de título del patrón</a:t>
            </a:r>
            <a:endParaRPr lang="es-CO" dirty="0"/>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sz="quarter" idx="10"/>
          </p:nvPr>
        </p:nvSpPr>
        <p:spPr>
          <a:ln/>
        </p:spPr>
        <p:txBody>
          <a:bodyPr/>
          <a:lstStyle>
            <a:lvl1pPr>
              <a:defRPr/>
            </a:lvl1pPr>
          </a:lstStyle>
          <a:p>
            <a:pPr>
              <a:defRPr/>
            </a:pPr>
            <a:fld id="{5E431FB4-9D8C-4E45-9B89-BD1555CEFE23}" type="slidenum">
              <a:rPr lang="es-CO"/>
              <a:pPr>
                <a:defRPr/>
              </a:pPr>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6"/>
          <p:cNvSpPr>
            <a:spLocks noGrp="1" noChangeArrowheads="1"/>
          </p:cNvSpPr>
          <p:nvPr>
            <p:ph type="sldNum" sz="quarter" idx="10"/>
          </p:nvPr>
        </p:nvSpPr>
        <p:spPr>
          <a:ln/>
        </p:spPr>
        <p:txBody>
          <a:bodyPr/>
          <a:lstStyle>
            <a:lvl1pPr>
              <a:defRPr/>
            </a:lvl1pPr>
          </a:lstStyle>
          <a:p>
            <a:pPr>
              <a:defRPr/>
            </a:pPr>
            <a:fld id="{FC2837E3-8691-4D12-9574-86F93B3C1E01}" type="slidenum">
              <a:rPr lang="es-CO"/>
              <a:pPr>
                <a:defRPr/>
              </a:pPr>
              <a:t>‹Nº›</a:t>
            </a:fld>
            <a:endParaRPr lang="es-CO"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sldNum" sz="quarter" idx="10"/>
          </p:nvPr>
        </p:nvSpPr>
        <p:spPr>
          <a:ln/>
        </p:spPr>
        <p:txBody>
          <a:bodyPr/>
          <a:lstStyle>
            <a:lvl1pPr>
              <a:defRPr/>
            </a:lvl1pPr>
          </a:lstStyle>
          <a:p>
            <a:pPr>
              <a:defRPr/>
            </a:pPr>
            <a:fld id="{D62CA71D-37CB-4B76-A2CE-8DC54AA7851E}" type="slidenum">
              <a:rPr lang="es-CO"/>
              <a:pPr>
                <a:defRPr/>
              </a:pPr>
              <a:t>‹Nº›</a:t>
            </a:fld>
            <a:endParaRPr lang="es-CO"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sldNum" sz="quarter" idx="10"/>
          </p:nvPr>
        </p:nvSpPr>
        <p:spPr>
          <a:ln/>
        </p:spPr>
        <p:txBody>
          <a:bodyPr/>
          <a:lstStyle>
            <a:lvl1pPr>
              <a:defRPr/>
            </a:lvl1pPr>
          </a:lstStyle>
          <a:p>
            <a:pPr>
              <a:defRPr/>
            </a:pPr>
            <a:fld id="{D2562388-E05B-4FC2-A369-2E3F7B5A97EB}" type="slidenum">
              <a:rPr lang="es-CO"/>
              <a:pPr>
                <a:defRPr/>
              </a:pPr>
              <a:t>‹Nº›</a:t>
            </a:fld>
            <a:endParaRPr lang="es-CO"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sldNum" sz="quarter" idx="10"/>
          </p:nvPr>
        </p:nvSpPr>
        <p:spPr>
          <a:ln/>
        </p:spPr>
        <p:txBody>
          <a:bodyPr/>
          <a:lstStyle>
            <a:lvl1pPr>
              <a:defRPr/>
            </a:lvl1pPr>
          </a:lstStyle>
          <a:p>
            <a:pPr>
              <a:defRPr/>
            </a:pPr>
            <a:fld id="{13674D82-3C38-445D-AAD7-716E784F2465}" type="slidenum">
              <a:rPr lang="es-CO"/>
              <a:pPr>
                <a:defRPr/>
              </a:pPr>
              <a:t>‹Nº›</a:t>
            </a:fld>
            <a:endParaRPr lang="es-CO"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54ECEB0-CFB5-4EA8-B13E-85C91FEEF835}" type="slidenum">
              <a:rPr lang="es-CO"/>
              <a:pPr>
                <a:defRPr/>
              </a:pPr>
              <a:t>‹Nº›</a:t>
            </a:fld>
            <a:endParaRPr lang="es-CO"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152F1146-887D-4465-A9F2-C94CF2BDD717}" type="slidenum">
              <a:rPr lang="es-CO"/>
              <a:pPr>
                <a:defRPr/>
              </a:pPr>
              <a:t>‹Nº›</a:t>
            </a:fld>
            <a:endParaRPr lang="es-CO"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C2D94DA7-4784-4D70-9DB7-2C3BABD125D8}" type="slidenum">
              <a:rPr lang="es-CO"/>
              <a:pPr>
                <a:defRPr/>
              </a:pPr>
              <a:t>‹Nº›</a:t>
            </a:fld>
            <a:endParaRPr lang="es-CO"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1791FDD9-EA4C-460B-88FC-84BF548221A5}" type="slidenum">
              <a:rPr lang="es-CO"/>
              <a:pPr>
                <a:defRPr/>
              </a:pPr>
              <a:t>‹Nº›</a:t>
            </a:fld>
            <a:endParaRPr lang="es-CO"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E60FDD00-178D-49C1-B0C2-D10379B10BBB}" type="slidenum">
              <a:rPr lang="es-CO"/>
              <a:pPr>
                <a:defRPr/>
              </a:pPr>
              <a:t>‹Nº›</a:t>
            </a:fld>
            <a:endParaRPr lang="es-CO"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8" descr="Plantillas y Graficos CNC19"/>
          <p:cNvPicPr>
            <a:picLocks noChangeAspect="1" noChangeArrowheads="1"/>
          </p:cNvPicPr>
          <p:nvPr/>
        </p:nvPicPr>
        <p:blipFill>
          <a:blip r:embed="rId2" cstate="print"/>
          <a:srcRect l="34425" t="2483" b="6320"/>
          <a:stretch>
            <a:fillRect/>
          </a:stretch>
        </p:blipFill>
        <p:spPr bwMode="auto">
          <a:xfrm>
            <a:off x="0" y="1588"/>
            <a:ext cx="6991350" cy="5143500"/>
          </a:xfrm>
          <a:prstGeom prst="rect">
            <a:avLst/>
          </a:prstGeom>
          <a:noFill/>
          <a:ln w="9525">
            <a:noFill/>
            <a:miter lim="800000"/>
            <a:headEnd/>
            <a:tailEnd/>
          </a:ln>
        </p:spPr>
      </p:pic>
      <p:pic>
        <p:nvPicPr>
          <p:cNvPr id="4" name="Picture 10" descr="Plantillas y Graficos CNC-64"/>
          <p:cNvPicPr>
            <a:picLocks noChangeAspect="1" noChangeArrowheads="1"/>
          </p:cNvPicPr>
          <p:nvPr/>
        </p:nvPicPr>
        <p:blipFill>
          <a:blip r:embed="rId3" cstate="print"/>
          <a:srcRect/>
          <a:stretch>
            <a:fillRect/>
          </a:stretch>
        </p:blipFill>
        <p:spPr bwMode="auto">
          <a:xfrm>
            <a:off x="8815388" y="0"/>
            <a:ext cx="328612" cy="5145088"/>
          </a:xfrm>
          <a:prstGeom prst="rect">
            <a:avLst/>
          </a:prstGeom>
          <a:noFill/>
          <a:ln w="9525">
            <a:noFill/>
            <a:miter lim="800000"/>
            <a:headEnd/>
            <a:tailEnd/>
          </a:ln>
        </p:spPr>
      </p:pic>
      <p:pic>
        <p:nvPicPr>
          <p:cNvPr id="5" name="Picture 11" descr="Plantillas y Graficos CNC-65"/>
          <p:cNvPicPr>
            <a:picLocks noChangeAspect="1" noChangeArrowheads="1"/>
          </p:cNvPicPr>
          <p:nvPr/>
        </p:nvPicPr>
        <p:blipFill>
          <a:blip r:embed="rId4" cstate="print"/>
          <a:srcRect/>
          <a:stretch>
            <a:fillRect/>
          </a:stretch>
        </p:blipFill>
        <p:spPr bwMode="auto">
          <a:xfrm>
            <a:off x="3163888" y="0"/>
            <a:ext cx="5980112" cy="5145088"/>
          </a:xfrm>
          <a:prstGeom prst="rect">
            <a:avLst/>
          </a:prstGeom>
          <a:noFill/>
          <a:ln w="9525">
            <a:noFill/>
            <a:miter lim="800000"/>
            <a:headEnd/>
            <a:tailEnd/>
          </a:ln>
        </p:spPr>
      </p:pic>
      <p:pic>
        <p:nvPicPr>
          <p:cNvPr id="6" name="Picture 14" descr="Plantillas y Graficos CNC8"/>
          <p:cNvPicPr>
            <a:picLocks noChangeAspect="1" noChangeArrowheads="1"/>
          </p:cNvPicPr>
          <p:nvPr/>
        </p:nvPicPr>
        <p:blipFill>
          <a:blip r:embed="rId5" cstate="print"/>
          <a:srcRect/>
          <a:stretch>
            <a:fillRect/>
          </a:stretch>
        </p:blipFill>
        <p:spPr bwMode="auto">
          <a:xfrm>
            <a:off x="5983288" y="4365625"/>
            <a:ext cx="2898775" cy="631825"/>
          </a:xfrm>
          <a:prstGeom prst="rect">
            <a:avLst/>
          </a:prstGeom>
          <a:noFill/>
          <a:ln w="9525">
            <a:noFill/>
            <a:miter lim="800000"/>
            <a:headEnd/>
            <a:tailEnd/>
          </a:ln>
        </p:spPr>
      </p:pic>
      <p:sp>
        <p:nvSpPr>
          <p:cNvPr id="7" name="Line 21"/>
          <p:cNvSpPr>
            <a:spLocks noChangeShapeType="1"/>
          </p:cNvSpPr>
          <p:nvPr/>
        </p:nvSpPr>
        <p:spPr bwMode="auto">
          <a:xfrm>
            <a:off x="6064250" y="4165600"/>
            <a:ext cx="2736850" cy="0"/>
          </a:xfrm>
          <a:prstGeom prst="line">
            <a:avLst/>
          </a:prstGeom>
          <a:noFill/>
          <a:ln w="19050">
            <a:solidFill>
              <a:srgbClr val="DDDDDD"/>
            </a:solidFill>
            <a:round/>
            <a:headEnd/>
            <a:tailEnd/>
          </a:ln>
          <a:effectLst/>
        </p:spPr>
        <p:txBody>
          <a:bodyPr/>
          <a:lstStyle/>
          <a:p>
            <a:pPr>
              <a:defRPr/>
            </a:pPr>
            <a:endParaRPr lang="es-CO" dirty="0"/>
          </a:p>
        </p:txBody>
      </p:sp>
      <p:pic>
        <p:nvPicPr>
          <p:cNvPr id="8" name="Picture 11" descr="logos-01"/>
          <p:cNvPicPr>
            <a:picLocks noChangeAspect="1" noChangeArrowheads="1"/>
          </p:cNvPicPr>
          <p:nvPr/>
        </p:nvPicPr>
        <p:blipFill>
          <a:blip r:embed="rId6" cstate="print"/>
          <a:srcRect/>
          <a:stretch>
            <a:fillRect/>
          </a:stretch>
        </p:blipFill>
        <p:spPr bwMode="auto">
          <a:xfrm>
            <a:off x="6240463" y="3003550"/>
            <a:ext cx="2438400" cy="1150938"/>
          </a:xfrm>
          <a:prstGeom prst="rect">
            <a:avLst/>
          </a:prstGeom>
          <a:noFill/>
        </p:spPr>
      </p:pic>
      <p:sp>
        <p:nvSpPr>
          <p:cNvPr id="50180" name="Rectangle 4"/>
          <p:cNvSpPr>
            <a:spLocks noGrp="1" noChangeArrowheads="1"/>
          </p:cNvSpPr>
          <p:nvPr>
            <p:ph type="ctrTitle"/>
          </p:nvPr>
        </p:nvSpPr>
        <p:spPr>
          <a:xfrm>
            <a:off x="422275" y="2020888"/>
            <a:ext cx="3297238" cy="1103312"/>
          </a:xfrm>
        </p:spPr>
        <p:txBody>
          <a:bodyPr/>
          <a:lstStyle>
            <a:lvl1pPr>
              <a:defRPr sz="2800">
                <a:solidFill>
                  <a:schemeClr val="bg1"/>
                </a:solidFill>
              </a:defRPr>
            </a:lvl1pPr>
          </a:lstStyle>
          <a:p>
            <a:r>
              <a:rPr lang="es-CO"/>
              <a:t>Haga clic para cambiar el estilo de título	</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E2BD6E98-60E2-455B-AA5E-481990E614D2}" type="slidenum">
              <a:rPr lang="es-CO"/>
              <a:pPr>
                <a:defRPr/>
              </a:pPr>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D4536AC-47E9-42B6-917F-C963A0515A69}" type="slidenum">
              <a:rPr lang="es-CO"/>
              <a:pPr>
                <a:defRPr/>
              </a:pPr>
              <a:t>‹Nº›</a:t>
            </a:fld>
            <a:endParaRPr lang="es-CO"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sz="quarter" idx="10"/>
          </p:nvPr>
        </p:nvSpPr>
        <p:spPr>
          <a:ln/>
        </p:spPr>
        <p:txBody>
          <a:bodyPr/>
          <a:lstStyle>
            <a:lvl1pPr>
              <a:defRPr/>
            </a:lvl1pPr>
          </a:lstStyle>
          <a:p>
            <a:pPr>
              <a:defRPr/>
            </a:pPr>
            <a:fld id="{30BE1C9B-3F1E-41F8-A7DE-06905D1A4357}" type="slidenum">
              <a:rPr lang="es-CO"/>
              <a:pPr>
                <a:defRPr/>
              </a:pPr>
              <a:t>‹Nº›</a:t>
            </a:fld>
            <a:endParaRPr lang="es-CO"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sldNum" sz="quarter" idx="10"/>
          </p:nvPr>
        </p:nvSpPr>
        <p:spPr>
          <a:ln/>
        </p:spPr>
        <p:txBody>
          <a:bodyPr/>
          <a:lstStyle>
            <a:lvl1pPr>
              <a:defRPr/>
            </a:lvl1pPr>
          </a:lstStyle>
          <a:p>
            <a:pPr>
              <a:defRPr/>
            </a:pPr>
            <a:fld id="{A2EF14FF-25CB-4129-A818-2E04BEFA5A2D}" type="slidenum">
              <a:rPr lang="es-CO"/>
              <a:pPr>
                <a:defRPr/>
              </a:pPr>
              <a:t>‹Nº›</a:t>
            </a:fld>
            <a:endParaRPr lang="es-CO"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sldNum" sz="quarter" idx="10"/>
          </p:nvPr>
        </p:nvSpPr>
        <p:spPr>
          <a:ln/>
        </p:spPr>
        <p:txBody>
          <a:bodyPr/>
          <a:lstStyle>
            <a:lvl1pPr>
              <a:defRPr/>
            </a:lvl1pPr>
          </a:lstStyle>
          <a:p>
            <a:pPr>
              <a:defRPr/>
            </a:pPr>
            <a:fld id="{86F2F85A-A707-4B09-96D4-A9D76BB32B92}" type="slidenum">
              <a:rPr lang="es-CO"/>
              <a:pPr>
                <a:defRPr/>
              </a:pPr>
              <a:t>‹Nº›</a:t>
            </a:fld>
            <a:endParaRPr lang="es-CO"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sldNum" sz="quarter" idx="10"/>
          </p:nvPr>
        </p:nvSpPr>
        <p:spPr>
          <a:ln/>
        </p:spPr>
        <p:txBody>
          <a:bodyPr/>
          <a:lstStyle>
            <a:lvl1pPr>
              <a:defRPr/>
            </a:lvl1pPr>
          </a:lstStyle>
          <a:p>
            <a:pPr>
              <a:defRPr/>
            </a:pPr>
            <a:fld id="{D0E2C1BA-643C-4029-B523-F042CFD1C6E4}" type="slidenum">
              <a:rPr lang="es-CO"/>
              <a:pPr>
                <a:defRPr/>
              </a:pPr>
              <a:t>‹Nº›</a:t>
            </a:fld>
            <a:endParaRPr lang="es-CO"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97E3C3B-A28A-4D4B-9CCC-8EA1EE732361}" type="slidenum">
              <a:rPr lang="es-CO"/>
              <a:pPr>
                <a:defRPr/>
              </a:pPr>
              <a:t>‹Nº›</a:t>
            </a:fld>
            <a:endParaRPr lang="es-CO"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B81699FA-6599-4D99-BEE9-62B080265C91}" type="slidenum">
              <a:rPr lang="es-CO"/>
              <a:pPr>
                <a:defRPr/>
              </a:pPr>
              <a:t>‹Nº›</a:t>
            </a:fld>
            <a:endParaRPr lang="es-CO"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1743537A-2D1A-43DE-ADC6-45E6D761458E}" type="slidenum">
              <a:rPr lang="es-CO"/>
              <a:pPr>
                <a:defRPr/>
              </a:pPr>
              <a:t>‹Nº›</a:t>
            </a:fld>
            <a:endParaRPr lang="es-CO"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D3F800FF-8635-4830-8E26-87C87EF96EF0}" type="slidenum">
              <a:rPr lang="es-CO"/>
              <a:pPr>
                <a:defRPr/>
              </a:pPr>
              <a:t>‹Nº›</a:t>
            </a:fld>
            <a:endParaRPr lang="es-CO"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B0440E43-1411-416F-9C6F-37B6C2C8B3DE}" type="slidenum">
              <a:rPr lang="es-CO"/>
              <a:pPr>
                <a:defRPr/>
              </a:pPr>
              <a:t>‹Nº›</a:t>
            </a:fld>
            <a:endParaRPr lang="es-CO"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8" descr="Plantillas y Graficos CNC21"/>
          <p:cNvPicPr>
            <a:picLocks noChangeAspect="1" noChangeArrowheads="1"/>
          </p:cNvPicPr>
          <p:nvPr/>
        </p:nvPicPr>
        <p:blipFill>
          <a:blip r:embed="rId2" cstate="print"/>
          <a:srcRect l="34306" t="2257" b="6320"/>
          <a:stretch>
            <a:fillRect/>
          </a:stretch>
        </p:blipFill>
        <p:spPr bwMode="auto">
          <a:xfrm>
            <a:off x="0" y="-12700"/>
            <a:ext cx="7004050" cy="5168900"/>
          </a:xfrm>
          <a:prstGeom prst="rect">
            <a:avLst/>
          </a:prstGeom>
          <a:noFill/>
          <a:ln w="9525">
            <a:noFill/>
            <a:miter lim="800000"/>
            <a:headEnd/>
            <a:tailEnd/>
          </a:ln>
        </p:spPr>
      </p:pic>
      <p:pic>
        <p:nvPicPr>
          <p:cNvPr id="4" name="Picture 11" descr="Plantillas y Graficos CNC-64"/>
          <p:cNvPicPr>
            <a:picLocks noChangeAspect="1" noChangeArrowheads="1"/>
          </p:cNvPicPr>
          <p:nvPr/>
        </p:nvPicPr>
        <p:blipFill>
          <a:blip r:embed="rId3" cstate="print"/>
          <a:srcRect/>
          <a:stretch>
            <a:fillRect/>
          </a:stretch>
        </p:blipFill>
        <p:spPr bwMode="auto">
          <a:xfrm>
            <a:off x="8815388" y="0"/>
            <a:ext cx="328612" cy="5145088"/>
          </a:xfrm>
          <a:prstGeom prst="rect">
            <a:avLst/>
          </a:prstGeom>
          <a:noFill/>
          <a:ln w="9525">
            <a:noFill/>
            <a:miter lim="800000"/>
            <a:headEnd/>
            <a:tailEnd/>
          </a:ln>
        </p:spPr>
      </p:pic>
      <p:pic>
        <p:nvPicPr>
          <p:cNvPr id="5" name="Picture 13" descr="Plantillas y Graficos CNC-65"/>
          <p:cNvPicPr>
            <a:picLocks noChangeAspect="1" noChangeArrowheads="1"/>
          </p:cNvPicPr>
          <p:nvPr/>
        </p:nvPicPr>
        <p:blipFill>
          <a:blip r:embed="rId4" cstate="print"/>
          <a:srcRect/>
          <a:stretch>
            <a:fillRect/>
          </a:stretch>
        </p:blipFill>
        <p:spPr bwMode="auto">
          <a:xfrm>
            <a:off x="3163888" y="0"/>
            <a:ext cx="5980112" cy="5145088"/>
          </a:xfrm>
          <a:prstGeom prst="rect">
            <a:avLst/>
          </a:prstGeom>
          <a:noFill/>
          <a:ln w="9525">
            <a:noFill/>
            <a:miter lim="800000"/>
            <a:headEnd/>
            <a:tailEnd/>
          </a:ln>
        </p:spPr>
      </p:pic>
      <p:pic>
        <p:nvPicPr>
          <p:cNvPr id="6" name="Picture 16" descr="Plantillas y Graficos CNC8"/>
          <p:cNvPicPr>
            <a:picLocks noChangeAspect="1" noChangeArrowheads="1"/>
          </p:cNvPicPr>
          <p:nvPr/>
        </p:nvPicPr>
        <p:blipFill>
          <a:blip r:embed="rId5" cstate="print"/>
          <a:srcRect/>
          <a:stretch>
            <a:fillRect/>
          </a:stretch>
        </p:blipFill>
        <p:spPr bwMode="auto">
          <a:xfrm>
            <a:off x="5983288" y="4365625"/>
            <a:ext cx="2898775" cy="631825"/>
          </a:xfrm>
          <a:prstGeom prst="rect">
            <a:avLst/>
          </a:prstGeom>
          <a:noFill/>
          <a:ln w="9525">
            <a:noFill/>
            <a:miter lim="800000"/>
            <a:headEnd/>
            <a:tailEnd/>
          </a:ln>
        </p:spPr>
      </p:pic>
      <p:sp>
        <p:nvSpPr>
          <p:cNvPr id="7" name="Line 21"/>
          <p:cNvSpPr>
            <a:spLocks noChangeShapeType="1"/>
          </p:cNvSpPr>
          <p:nvPr/>
        </p:nvSpPr>
        <p:spPr bwMode="auto">
          <a:xfrm>
            <a:off x="6064250" y="4165600"/>
            <a:ext cx="2736850" cy="0"/>
          </a:xfrm>
          <a:prstGeom prst="line">
            <a:avLst/>
          </a:prstGeom>
          <a:noFill/>
          <a:ln w="19050">
            <a:solidFill>
              <a:srgbClr val="DDDDDD"/>
            </a:solidFill>
            <a:round/>
            <a:headEnd/>
            <a:tailEnd/>
          </a:ln>
          <a:effectLst/>
        </p:spPr>
        <p:txBody>
          <a:bodyPr/>
          <a:lstStyle/>
          <a:p>
            <a:pPr>
              <a:defRPr/>
            </a:pPr>
            <a:endParaRPr lang="es-CO" dirty="0"/>
          </a:p>
        </p:txBody>
      </p:sp>
      <p:pic>
        <p:nvPicPr>
          <p:cNvPr id="8" name="Picture 11" descr="logos-01"/>
          <p:cNvPicPr>
            <a:picLocks noChangeAspect="1" noChangeArrowheads="1"/>
          </p:cNvPicPr>
          <p:nvPr/>
        </p:nvPicPr>
        <p:blipFill>
          <a:blip r:embed="rId6" cstate="print"/>
          <a:srcRect/>
          <a:stretch>
            <a:fillRect/>
          </a:stretch>
        </p:blipFill>
        <p:spPr bwMode="auto">
          <a:xfrm>
            <a:off x="6240463" y="3003550"/>
            <a:ext cx="2438400" cy="1150938"/>
          </a:xfrm>
          <a:prstGeom prst="rect">
            <a:avLst/>
          </a:prstGeom>
          <a:noFill/>
        </p:spPr>
      </p:pic>
      <p:sp>
        <p:nvSpPr>
          <p:cNvPr id="52228" name="Rectangle 4"/>
          <p:cNvSpPr>
            <a:spLocks noGrp="1" noChangeArrowheads="1"/>
          </p:cNvSpPr>
          <p:nvPr>
            <p:ph type="ctrTitle"/>
          </p:nvPr>
        </p:nvSpPr>
        <p:spPr>
          <a:xfrm>
            <a:off x="422275" y="2020888"/>
            <a:ext cx="3297238" cy="1103312"/>
          </a:xfrm>
        </p:spPr>
        <p:txBody>
          <a:bodyPr/>
          <a:lstStyle>
            <a:lvl1pPr>
              <a:defRPr sz="2800">
                <a:solidFill>
                  <a:schemeClr val="bg1"/>
                </a:solidFill>
              </a:defRPr>
            </a:lvl1pPr>
          </a:lstStyle>
          <a:p>
            <a:r>
              <a:rPr lang="es-CO"/>
              <a:t>Haga clic para cambiar el estilo de título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4FB45494-0556-4AC6-B62B-85FCC2831577}" type="slidenum">
              <a:rPr lang="es-CO"/>
              <a:pPr>
                <a:defRPr/>
              </a:pPr>
              <a:t>‹Nº›</a:t>
            </a:fld>
            <a:endParaRPr lang="es-CO"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488498ED-EAF4-4B0F-86D6-F722AA009FBC}" type="slidenum">
              <a:rPr lang="es-CO"/>
              <a:pPr>
                <a:defRPr/>
              </a:pPr>
              <a:t>‹Nº›</a:t>
            </a:fld>
            <a:endParaRPr lang="es-CO"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sz="quarter" idx="10"/>
          </p:nvPr>
        </p:nvSpPr>
        <p:spPr>
          <a:ln/>
        </p:spPr>
        <p:txBody>
          <a:bodyPr/>
          <a:lstStyle>
            <a:lvl1pPr>
              <a:defRPr/>
            </a:lvl1pPr>
          </a:lstStyle>
          <a:p>
            <a:pPr>
              <a:defRPr/>
            </a:pPr>
            <a:fld id="{E0F4D359-66AF-4C7B-8A91-084AF077673A}" type="slidenum">
              <a:rPr lang="es-CO"/>
              <a:pPr>
                <a:defRPr/>
              </a:pPr>
              <a:t>‹Nº›</a:t>
            </a:fld>
            <a:endParaRPr lang="es-CO"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sldNum" sz="quarter" idx="10"/>
          </p:nvPr>
        </p:nvSpPr>
        <p:spPr>
          <a:ln/>
        </p:spPr>
        <p:txBody>
          <a:bodyPr/>
          <a:lstStyle>
            <a:lvl1pPr>
              <a:defRPr/>
            </a:lvl1pPr>
          </a:lstStyle>
          <a:p>
            <a:pPr>
              <a:defRPr/>
            </a:pPr>
            <a:fld id="{AF308C8E-F3E2-4A2B-A287-2688A45A61BF}" type="slidenum">
              <a:rPr lang="es-CO"/>
              <a:pPr>
                <a:defRPr/>
              </a:pPr>
              <a:t>‹Nº›</a:t>
            </a:fld>
            <a:endParaRPr lang="es-CO"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sldNum" sz="quarter" idx="10"/>
          </p:nvPr>
        </p:nvSpPr>
        <p:spPr>
          <a:ln/>
        </p:spPr>
        <p:txBody>
          <a:bodyPr/>
          <a:lstStyle>
            <a:lvl1pPr>
              <a:defRPr/>
            </a:lvl1pPr>
          </a:lstStyle>
          <a:p>
            <a:pPr>
              <a:defRPr/>
            </a:pPr>
            <a:fld id="{B9D1D4FC-A5D8-4126-BE2D-11B2E365F23C}" type="slidenum">
              <a:rPr lang="es-CO"/>
              <a:pPr>
                <a:defRPr/>
              </a:pPr>
              <a:t>‹Nº›</a:t>
            </a:fld>
            <a:endParaRPr lang="es-CO"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sldNum" sz="quarter" idx="10"/>
          </p:nvPr>
        </p:nvSpPr>
        <p:spPr>
          <a:ln/>
        </p:spPr>
        <p:txBody>
          <a:bodyPr/>
          <a:lstStyle>
            <a:lvl1pPr>
              <a:defRPr/>
            </a:lvl1pPr>
          </a:lstStyle>
          <a:p>
            <a:pPr>
              <a:defRPr/>
            </a:pPr>
            <a:fld id="{721B7B17-FAB9-428F-AFB1-040676A8E3A1}" type="slidenum">
              <a:rPr lang="es-CO"/>
              <a:pPr>
                <a:defRPr/>
              </a:pPr>
              <a:t>‹Nº›</a:t>
            </a:fld>
            <a:endParaRPr lang="es-CO"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3083E6F-E71E-41EA-BF1D-B1C8BEE13532}" type="slidenum">
              <a:rPr lang="es-CO"/>
              <a:pPr>
                <a:defRPr/>
              </a:pPr>
              <a:t>‹Nº›</a:t>
            </a:fld>
            <a:endParaRPr lang="es-CO"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DFFA5A97-ABE8-4DBB-8520-49996D92A686}" type="slidenum">
              <a:rPr lang="es-CO"/>
              <a:pPr>
                <a:defRPr/>
              </a:pPr>
              <a:t>‹Nº›</a:t>
            </a:fld>
            <a:endParaRPr lang="es-CO"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D4EB352A-4DA2-4AF6-9025-CB725B8A6EB8}" type="slidenum">
              <a:rPr lang="es-CO"/>
              <a:pPr>
                <a:defRPr/>
              </a:pPr>
              <a:t>‹Nº›</a:t>
            </a:fld>
            <a:endParaRPr lang="es-CO"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B5337300-BFFC-4425-9E3E-EE1AABE21561}" type="slidenum">
              <a:rPr lang="es-CO"/>
              <a:pPr>
                <a:defRPr/>
              </a:pPr>
              <a:t>‹Nº›</a:t>
            </a:fld>
            <a:endParaRPr lang="es-CO"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66675"/>
            <a:ext cx="2127250" cy="43783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66675"/>
            <a:ext cx="6230938" cy="4378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7314E8C1-4C1E-4310-9F71-E86298298A88}" type="slidenum">
              <a:rPr lang="es-CO"/>
              <a:pPr>
                <a:defRPr/>
              </a:pPr>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5650EE3D-5894-4A1D-AF73-5263F934060E}" type="slidenum">
              <a:rPr lang="es-CO"/>
              <a:pPr>
                <a:defRPr/>
              </a:pPr>
              <a:t>‹Nº›</a:t>
            </a:fld>
            <a:endParaRPr lang="es-CO"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8" descr="Plantillas y Graficos CNC23"/>
          <p:cNvPicPr>
            <a:picLocks noChangeAspect="1" noChangeArrowheads="1"/>
          </p:cNvPicPr>
          <p:nvPr/>
        </p:nvPicPr>
        <p:blipFill>
          <a:blip r:embed="rId2" cstate="print"/>
          <a:srcRect l="34425" t="2483" b="5869"/>
          <a:stretch>
            <a:fillRect/>
          </a:stretch>
        </p:blipFill>
        <p:spPr bwMode="auto">
          <a:xfrm>
            <a:off x="0" y="-12700"/>
            <a:ext cx="6991350" cy="5168900"/>
          </a:xfrm>
          <a:prstGeom prst="rect">
            <a:avLst/>
          </a:prstGeom>
          <a:noFill/>
          <a:ln w="9525">
            <a:noFill/>
            <a:miter lim="800000"/>
            <a:headEnd/>
            <a:tailEnd/>
          </a:ln>
        </p:spPr>
      </p:pic>
      <p:pic>
        <p:nvPicPr>
          <p:cNvPr id="4" name="Picture 10" descr="Plantillas y Graficos CNC-64"/>
          <p:cNvPicPr>
            <a:picLocks noChangeAspect="1" noChangeArrowheads="1"/>
          </p:cNvPicPr>
          <p:nvPr/>
        </p:nvPicPr>
        <p:blipFill>
          <a:blip r:embed="rId3" cstate="print"/>
          <a:srcRect/>
          <a:stretch>
            <a:fillRect/>
          </a:stretch>
        </p:blipFill>
        <p:spPr bwMode="auto">
          <a:xfrm>
            <a:off x="8815388" y="0"/>
            <a:ext cx="328612" cy="5145088"/>
          </a:xfrm>
          <a:prstGeom prst="rect">
            <a:avLst/>
          </a:prstGeom>
          <a:noFill/>
          <a:ln w="9525">
            <a:noFill/>
            <a:miter lim="800000"/>
            <a:headEnd/>
            <a:tailEnd/>
          </a:ln>
        </p:spPr>
      </p:pic>
      <p:pic>
        <p:nvPicPr>
          <p:cNvPr id="5" name="Picture 11" descr="Plantillas y Graficos CNC-65"/>
          <p:cNvPicPr>
            <a:picLocks noChangeAspect="1" noChangeArrowheads="1"/>
          </p:cNvPicPr>
          <p:nvPr/>
        </p:nvPicPr>
        <p:blipFill>
          <a:blip r:embed="rId4" cstate="print"/>
          <a:srcRect/>
          <a:stretch>
            <a:fillRect/>
          </a:stretch>
        </p:blipFill>
        <p:spPr bwMode="auto">
          <a:xfrm>
            <a:off x="3163888" y="0"/>
            <a:ext cx="5980112" cy="5145088"/>
          </a:xfrm>
          <a:prstGeom prst="rect">
            <a:avLst/>
          </a:prstGeom>
          <a:noFill/>
          <a:ln w="9525">
            <a:noFill/>
            <a:miter lim="800000"/>
            <a:headEnd/>
            <a:tailEnd/>
          </a:ln>
        </p:spPr>
      </p:pic>
      <p:pic>
        <p:nvPicPr>
          <p:cNvPr id="6" name="Picture 16" descr="Plantillas y Graficos CNC8"/>
          <p:cNvPicPr>
            <a:picLocks noChangeAspect="1" noChangeArrowheads="1"/>
          </p:cNvPicPr>
          <p:nvPr/>
        </p:nvPicPr>
        <p:blipFill>
          <a:blip r:embed="rId5" cstate="print"/>
          <a:srcRect/>
          <a:stretch>
            <a:fillRect/>
          </a:stretch>
        </p:blipFill>
        <p:spPr bwMode="auto">
          <a:xfrm>
            <a:off x="5983288" y="4365625"/>
            <a:ext cx="2898775" cy="631825"/>
          </a:xfrm>
          <a:prstGeom prst="rect">
            <a:avLst/>
          </a:prstGeom>
          <a:noFill/>
          <a:ln w="9525">
            <a:noFill/>
            <a:miter lim="800000"/>
            <a:headEnd/>
            <a:tailEnd/>
          </a:ln>
        </p:spPr>
      </p:pic>
      <p:sp>
        <p:nvSpPr>
          <p:cNvPr id="7" name="Line 21"/>
          <p:cNvSpPr>
            <a:spLocks noChangeShapeType="1"/>
          </p:cNvSpPr>
          <p:nvPr/>
        </p:nvSpPr>
        <p:spPr bwMode="auto">
          <a:xfrm>
            <a:off x="6064250" y="4165600"/>
            <a:ext cx="2736850" cy="0"/>
          </a:xfrm>
          <a:prstGeom prst="line">
            <a:avLst/>
          </a:prstGeom>
          <a:noFill/>
          <a:ln w="19050">
            <a:solidFill>
              <a:srgbClr val="DDDDDD"/>
            </a:solidFill>
            <a:round/>
            <a:headEnd/>
            <a:tailEnd/>
          </a:ln>
          <a:effectLst/>
        </p:spPr>
        <p:txBody>
          <a:bodyPr/>
          <a:lstStyle/>
          <a:p>
            <a:pPr>
              <a:defRPr/>
            </a:pPr>
            <a:endParaRPr lang="es-CO" dirty="0"/>
          </a:p>
        </p:txBody>
      </p:sp>
      <p:pic>
        <p:nvPicPr>
          <p:cNvPr id="8" name="Picture 11" descr="logos-01"/>
          <p:cNvPicPr>
            <a:picLocks noChangeAspect="1" noChangeArrowheads="1"/>
          </p:cNvPicPr>
          <p:nvPr/>
        </p:nvPicPr>
        <p:blipFill>
          <a:blip r:embed="rId6" cstate="print"/>
          <a:srcRect/>
          <a:stretch>
            <a:fillRect/>
          </a:stretch>
        </p:blipFill>
        <p:spPr bwMode="auto">
          <a:xfrm>
            <a:off x="6240463" y="3003550"/>
            <a:ext cx="2438400" cy="1150938"/>
          </a:xfrm>
          <a:prstGeom prst="rect">
            <a:avLst/>
          </a:prstGeom>
          <a:noFill/>
        </p:spPr>
      </p:pic>
      <p:sp>
        <p:nvSpPr>
          <p:cNvPr id="54276" name="Rectangle 4"/>
          <p:cNvSpPr>
            <a:spLocks noGrp="1" noChangeArrowheads="1"/>
          </p:cNvSpPr>
          <p:nvPr>
            <p:ph type="ctrTitle"/>
          </p:nvPr>
        </p:nvSpPr>
        <p:spPr>
          <a:xfrm>
            <a:off x="422275" y="2020888"/>
            <a:ext cx="3297238" cy="1103312"/>
          </a:xfrm>
        </p:spPr>
        <p:txBody>
          <a:bodyPr/>
          <a:lstStyle>
            <a:lvl1pPr>
              <a:defRPr sz="2800">
                <a:solidFill>
                  <a:schemeClr val="bg1"/>
                </a:solidFill>
              </a:defRPr>
            </a:lvl1pPr>
          </a:lstStyle>
          <a:p>
            <a:r>
              <a:rPr lang="es-CO"/>
              <a:t>Haga clic para cambiar el estilo de título	</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E7D78510-DFBC-4D79-95E3-27A6C698A907}" type="slidenum">
              <a:rPr lang="es-CO"/>
              <a:pPr>
                <a:defRPr/>
              </a:pPr>
              <a:t>‹Nº›</a:t>
            </a:fld>
            <a:endParaRPr lang="es-CO"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763"/>
            <a:ext cx="7772400" cy="102076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sz="quarter" idx="10"/>
          </p:nvPr>
        </p:nvSpPr>
        <p:spPr>
          <a:ln/>
        </p:spPr>
        <p:txBody>
          <a:bodyPr/>
          <a:lstStyle>
            <a:lvl1pPr>
              <a:defRPr/>
            </a:lvl1pPr>
          </a:lstStyle>
          <a:p>
            <a:pPr>
              <a:defRPr/>
            </a:pPr>
            <a:fld id="{0F1FC903-A654-4FD6-9E71-4D26FC02907F}" type="slidenum">
              <a:rPr lang="es-CO"/>
              <a:pPr>
                <a:defRPr/>
              </a:pPr>
              <a:t>‹Nº›</a:t>
            </a:fld>
            <a:endParaRPr lang="es-CO"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65250"/>
            <a:ext cx="4038600" cy="307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sldNum" sz="quarter" idx="10"/>
          </p:nvPr>
        </p:nvSpPr>
        <p:spPr>
          <a:ln/>
        </p:spPr>
        <p:txBody>
          <a:bodyPr/>
          <a:lstStyle>
            <a:lvl1pPr>
              <a:defRPr/>
            </a:lvl1pPr>
          </a:lstStyle>
          <a:p>
            <a:pPr>
              <a:defRPr/>
            </a:pPr>
            <a:fld id="{42C1A2CE-1973-4A45-AB7E-B59F412E5C6E}" type="slidenum">
              <a:rPr lang="es-CO"/>
              <a:pPr>
                <a:defRPr/>
              </a:pPr>
              <a:t>‹Nº›</a:t>
            </a:fld>
            <a:endParaRPr lang="es-CO"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375"/>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sldNum" sz="quarter" idx="10"/>
          </p:nvPr>
        </p:nvSpPr>
        <p:spPr>
          <a:ln/>
        </p:spPr>
        <p:txBody>
          <a:bodyPr/>
          <a:lstStyle>
            <a:lvl1pPr>
              <a:defRPr/>
            </a:lvl1pPr>
          </a:lstStyle>
          <a:p>
            <a:pPr>
              <a:defRPr/>
            </a:pPr>
            <a:fld id="{42070528-020D-43C1-AB51-E3ECF33720DD}" type="slidenum">
              <a:rPr lang="es-CO"/>
              <a:pPr>
                <a:defRPr/>
              </a:pPr>
              <a:t>‹Nº›</a:t>
            </a:fld>
            <a:endParaRPr lang="es-CO"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sldNum" sz="quarter" idx="10"/>
          </p:nvPr>
        </p:nvSpPr>
        <p:spPr>
          <a:ln/>
        </p:spPr>
        <p:txBody>
          <a:bodyPr/>
          <a:lstStyle>
            <a:lvl1pPr>
              <a:defRPr/>
            </a:lvl1pPr>
          </a:lstStyle>
          <a:p>
            <a:pPr>
              <a:defRPr/>
            </a:pPr>
            <a:fld id="{F820708E-9B71-4D3F-89FE-ABABF492179D}" type="slidenum">
              <a:rPr lang="es-CO"/>
              <a:pPr>
                <a:defRPr/>
              </a:pPr>
              <a:t>‹Nº›</a:t>
            </a:fld>
            <a:endParaRPr lang="es-CO"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8361337D-8BC8-4A49-84E3-8F727B9D9C93}" type="slidenum">
              <a:rPr lang="es-CO"/>
              <a:pPr>
                <a:defRPr/>
              </a:pPr>
              <a:t>‹Nº›</a:t>
            </a:fld>
            <a:endParaRPr lang="es-CO"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3008313" cy="87153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33B6B3CD-6C08-4D5B-A3F6-57DB7F19AB22}" type="slidenum">
              <a:rPr lang="es-CO"/>
              <a:pPr>
                <a:defRPr/>
              </a:pPr>
              <a:t>‹Nº›</a:t>
            </a:fld>
            <a:endParaRPr lang="es-CO"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2038"/>
            <a:ext cx="5486400" cy="42545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D78F5079-2265-446F-A3C1-EB539AD4DE26}" type="slidenum">
              <a:rPr lang="es-CO"/>
              <a:pPr>
                <a:defRPr/>
              </a:pPr>
              <a:t>‹Nº›</a:t>
            </a:fld>
            <a:endParaRPr lang="es-CO"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08F71C93-C1C0-451C-970A-790A00D0A81B}" type="slidenum">
              <a:rPr lang="es-CO"/>
              <a:pPr>
                <a:defRPr/>
              </a:pPr>
              <a:t>‹Nº›</a:t>
            </a:fld>
            <a:endParaRPr lang="es-CO" dirty="0"/>
          </a:p>
        </p:txBody>
      </p:sp>
    </p:spTree>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10" Target="../slideLayouts/slideLayout10.xml" Type="http://schemas.openxmlformats.org/officeDocument/2006/relationships/slideLayout"/>
<Relationship Id="rId11" Target="../slideLayouts/slideLayout11.xml" Type="http://schemas.openxmlformats.org/officeDocument/2006/relationships/slideLayout"/>
<Relationship Id="rId12" Target="../slideLayouts/slideLayout12.xml" Type="http://schemas.openxmlformats.org/officeDocument/2006/relationships/slideLayout"/>
<Relationship Id="rId13" Target="../theme/theme1.xml" Type="http://schemas.openxmlformats.org/officeDocument/2006/relationships/theme"/>
<Relationship Id="rId14" Target="../media/image1.png" Type="http://schemas.openxmlformats.org/officeDocument/2006/relationships/image"/>
<Relationship Id="rId15" Target="../media/image2.png" Type="http://schemas.openxmlformats.org/officeDocument/2006/relationships/image"/>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slideLayouts/slideLayout9.xml" Type="http://schemas.openxmlformats.org/officeDocument/2006/relationships/slideLayout"/>
</Relationships>

</file>

<file path=ppt/slideMasters/_rels/slideMaster10.xml.rels><?xml version="1.0" encoding="UTF-8" standalone="no"?>
<Relationships xmlns="http://schemas.openxmlformats.org/package/2006/relationships">
<Relationship Id="rId1" Target="../slideLayouts/slideLayout101.xml" Type="http://schemas.openxmlformats.org/officeDocument/2006/relationships/slideLayout"/>
<Relationship Id="rId10" Target="../slideLayouts/slideLayout110.xml" Type="http://schemas.openxmlformats.org/officeDocument/2006/relationships/slideLayout"/>
<Relationship Id="rId11" Target="../slideLayouts/slideLayout111.xml" Type="http://schemas.openxmlformats.org/officeDocument/2006/relationships/slideLayout"/>
<Relationship Id="rId12" Target="../theme/theme10.xml" Type="http://schemas.openxmlformats.org/officeDocument/2006/relationships/theme"/>
<Relationship Id="rId13" Target="../media/image2.png" Type="http://schemas.openxmlformats.org/officeDocument/2006/relationships/image"/>
<Relationship Id="rId14" Target="../media/image26.png" Type="http://schemas.openxmlformats.org/officeDocument/2006/relationships/image"/>
<Relationship Id="rId2" Target="../slideLayouts/slideLayout102.xml" Type="http://schemas.openxmlformats.org/officeDocument/2006/relationships/slideLayout"/>
<Relationship Id="rId3" Target="../slideLayouts/slideLayout103.xml" Type="http://schemas.openxmlformats.org/officeDocument/2006/relationships/slideLayout"/>
<Relationship Id="rId4" Target="../slideLayouts/slideLayout104.xml" Type="http://schemas.openxmlformats.org/officeDocument/2006/relationships/slideLayout"/>
<Relationship Id="rId5" Target="../slideLayouts/slideLayout105.xml" Type="http://schemas.openxmlformats.org/officeDocument/2006/relationships/slideLayout"/>
<Relationship Id="rId6" Target="../slideLayouts/slideLayout106.xml" Type="http://schemas.openxmlformats.org/officeDocument/2006/relationships/slideLayout"/>
<Relationship Id="rId7" Target="../slideLayouts/slideLayout107.xml" Type="http://schemas.openxmlformats.org/officeDocument/2006/relationships/slideLayout"/>
<Relationship Id="rId8" Target="../slideLayouts/slideLayout108.xml" Type="http://schemas.openxmlformats.org/officeDocument/2006/relationships/slideLayout"/>
<Relationship Id="rId9" Target="../slideLayouts/slideLayout109.xml" Type="http://schemas.openxmlformats.org/officeDocument/2006/relationships/slideLayout"/>
</Relationships>

</file>

<file path=ppt/slideMasters/_rels/slideMaster11.xml.rels><?xml version="1.0" encoding="UTF-8" standalone="no"?>
<Relationships xmlns="http://schemas.openxmlformats.org/package/2006/relationships">
<Relationship Id="rId1" Target="../slideLayouts/slideLayout112.xml" Type="http://schemas.openxmlformats.org/officeDocument/2006/relationships/slideLayout"/>
<Relationship Id="rId10" Target="../slideLayouts/slideLayout121.xml" Type="http://schemas.openxmlformats.org/officeDocument/2006/relationships/slideLayout"/>
<Relationship Id="rId11" Target="../slideLayouts/slideLayout122.xml" Type="http://schemas.openxmlformats.org/officeDocument/2006/relationships/slideLayout"/>
<Relationship Id="rId12" Target="../theme/theme11.xml" Type="http://schemas.openxmlformats.org/officeDocument/2006/relationships/theme"/>
<Relationship Id="rId13" Target="../media/image2.png" Type="http://schemas.openxmlformats.org/officeDocument/2006/relationships/image"/>
<Relationship Id="rId14" Target="../media/image28.png" Type="http://schemas.openxmlformats.org/officeDocument/2006/relationships/image"/>
<Relationship Id="rId2" Target="../slideLayouts/slideLayout113.xml" Type="http://schemas.openxmlformats.org/officeDocument/2006/relationships/slideLayout"/>
<Relationship Id="rId3" Target="../slideLayouts/slideLayout114.xml" Type="http://schemas.openxmlformats.org/officeDocument/2006/relationships/slideLayout"/>
<Relationship Id="rId4" Target="../slideLayouts/slideLayout115.xml" Type="http://schemas.openxmlformats.org/officeDocument/2006/relationships/slideLayout"/>
<Relationship Id="rId5" Target="../slideLayouts/slideLayout116.xml" Type="http://schemas.openxmlformats.org/officeDocument/2006/relationships/slideLayout"/>
<Relationship Id="rId6" Target="../slideLayouts/slideLayout117.xml" Type="http://schemas.openxmlformats.org/officeDocument/2006/relationships/slideLayout"/>
<Relationship Id="rId7" Target="../slideLayouts/slideLayout118.xml" Type="http://schemas.openxmlformats.org/officeDocument/2006/relationships/slideLayout"/>
<Relationship Id="rId8" Target="../slideLayouts/slideLayout119.xml" Type="http://schemas.openxmlformats.org/officeDocument/2006/relationships/slideLayout"/>
<Relationship Id="rId9" Target="../slideLayouts/slideLayout120.xml" Type="http://schemas.openxmlformats.org/officeDocument/2006/relationships/slideLayout"/>
</Relationships>

</file>

<file path=ppt/slideMasters/_rels/slideMaster12.xml.rels><?xml version="1.0" encoding="UTF-8" standalone="no"?>
<Relationships xmlns="http://schemas.openxmlformats.org/package/2006/relationships">
<Relationship Id="rId1" Target="../slideLayouts/slideLayout123.xml" Type="http://schemas.openxmlformats.org/officeDocument/2006/relationships/slideLayout"/>
<Relationship Id="rId10" Target="../slideLayouts/slideLayout132.xml" Type="http://schemas.openxmlformats.org/officeDocument/2006/relationships/slideLayout"/>
<Relationship Id="rId11" Target="../slideLayouts/slideLayout133.xml" Type="http://schemas.openxmlformats.org/officeDocument/2006/relationships/slideLayout"/>
<Relationship Id="rId12" Target="../theme/theme12.xml" Type="http://schemas.openxmlformats.org/officeDocument/2006/relationships/theme"/>
<Relationship Id="rId13" Target="../media/image2.png" Type="http://schemas.openxmlformats.org/officeDocument/2006/relationships/image"/>
<Relationship Id="rId14" Target="../media/image22.png" Type="http://schemas.openxmlformats.org/officeDocument/2006/relationships/image"/>
<Relationship Id="rId2" Target="../slideLayouts/slideLayout124.xml" Type="http://schemas.openxmlformats.org/officeDocument/2006/relationships/slideLayout"/>
<Relationship Id="rId3" Target="../slideLayouts/slideLayout125.xml" Type="http://schemas.openxmlformats.org/officeDocument/2006/relationships/slideLayout"/>
<Relationship Id="rId4" Target="../slideLayouts/slideLayout126.xml" Type="http://schemas.openxmlformats.org/officeDocument/2006/relationships/slideLayout"/>
<Relationship Id="rId5" Target="../slideLayouts/slideLayout127.xml" Type="http://schemas.openxmlformats.org/officeDocument/2006/relationships/slideLayout"/>
<Relationship Id="rId6" Target="../slideLayouts/slideLayout128.xml" Type="http://schemas.openxmlformats.org/officeDocument/2006/relationships/slideLayout"/>
<Relationship Id="rId7" Target="../slideLayouts/slideLayout129.xml" Type="http://schemas.openxmlformats.org/officeDocument/2006/relationships/slideLayout"/>
<Relationship Id="rId8" Target="../slideLayouts/slideLayout130.xml" Type="http://schemas.openxmlformats.org/officeDocument/2006/relationships/slideLayout"/>
<Relationship Id="rId9" Target="../slideLayouts/slideLayout131.xml" Type="http://schemas.openxmlformats.org/officeDocument/2006/relationships/slideLayout"/>
</Relationships>

</file>

<file path=ppt/slideMasters/_rels/slideMaster13.xml.rels><?xml version="1.0" encoding="UTF-8" standalone="no"?>
<Relationships xmlns="http://schemas.openxmlformats.org/package/2006/relationships">
<Relationship Id="rId1" Target="../slideLayouts/slideLayout134.xml" Type="http://schemas.openxmlformats.org/officeDocument/2006/relationships/slideLayout"/>
<Relationship Id="rId10" Target="../slideLayouts/slideLayout143.xml" Type="http://schemas.openxmlformats.org/officeDocument/2006/relationships/slideLayout"/>
<Relationship Id="rId11" Target="../slideLayouts/slideLayout144.xml" Type="http://schemas.openxmlformats.org/officeDocument/2006/relationships/slideLayout"/>
<Relationship Id="rId12" Target="../slideLayouts/slideLayout145.xml" Type="http://schemas.openxmlformats.org/officeDocument/2006/relationships/slideLayout"/>
<Relationship Id="rId13" Target="../theme/theme13.xml" Type="http://schemas.openxmlformats.org/officeDocument/2006/relationships/theme"/>
<Relationship Id="rId14" Target="../media/image2.png" Type="http://schemas.openxmlformats.org/officeDocument/2006/relationships/image"/>
<Relationship Id="rId15" Target="../media/image24.png" Type="http://schemas.openxmlformats.org/officeDocument/2006/relationships/image"/>
<Relationship Id="rId2" Target="../slideLayouts/slideLayout135.xml" Type="http://schemas.openxmlformats.org/officeDocument/2006/relationships/slideLayout"/>
<Relationship Id="rId3" Target="../slideLayouts/slideLayout136.xml" Type="http://schemas.openxmlformats.org/officeDocument/2006/relationships/slideLayout"/>
<Relationship Id="rId4" Target="../slideLayouts/slideLayout137.xml" Type="http://schemas.openxmlformats.org/officeDocument/2006/relationships/slideLayout"/>
<Relationship Id="rId5" Target="../slideLayouts/slideLayout138.xml" Type="http://schemas.openxmlformats.org/officeDocument/2006/relationships/slideLayout"/>
<Relationship Id="rId6" Target="../slideLayouts/slideLayout139.xml" Type="http://schemas.openxmlformats.org/officeDocument/2006/relationships/slideLayout"/>
<Relationship Id="rId7" Target="../slideLayouts/slideLayout140.xml" Type="http://schemas.openxmlformats.org/officeDocument/2006/relationships/slideLayout"/>
<Relationship Id="rId8" Target="../slideLayouts/slideLayout141.xml" Type="http://schemas.openxmlformats.org/officeDocument/2006/relationships/slideLayout"/>
<Relationship Id="rId9" Target="../slideLayouts/slideLayout142.xml" Type="http://schemas.openxmlformats.org/officeDocument/2006/relationships/slideLayout"/>
</Relationships>

</file>

<file path=ppt/slideMasters/_rels/slideMaster14.xml.rels><?xml version="1.0" encoding="UTF-8" standalone="no"?>
<Relationships xmlns="http://schemas.openxmlformats.org/package/2006/relationships">
<Relationship Id="rId1" Target="../slideLayouts/slideLayout146.xml" Type="http://schemas.openxmlformats.org/officeDocument/2006/relationships/slideLayout"/>
<Relationship Id="rId10" Target="../slideLayouts/slideLayout155.xml" Type="http://schemas.openxmlformats.org/officeDocument/2006/relationships/slideLayout"/>
<Relationship Id="rId11" Target="../slideLayouts/slideLayout156.xml" Type="http://schemas.openxmlformats.org/officeDocument/2006/relationships/slideLayout"/>
<Relationship Id="rId12" Target="../slideLayouts/slideLayout157.xml" Type="http://schemas.openxmlformats.org/officeDocument/2006/relationships/slideLayout"/>
<Relationship Id="rId13" Target="../theme/theme14.xml" Type="http://schemas.openxmlformats.org/officeDocument/2006/relationships/theme"/>
<Relationship Id="rId14" Target="../media/image2.png" Type="http://schemas.openxmlformats.org/officeDocument/2006/relationships/image"/>
<Relationship Id="rId15" Target="../media/image26.png" Type="http://schemas.openxmlformats.org/officeDocument/2006/relationships/image"/>
<Relationship Id="rId2" Target="../slideLayouts/slideLayout147.xml" Type="http://schemas.openxmlformats.org/officeDocument/2006/relationships/slideLayout"/>
<Relationship Id="rId3" Target="../slideLayouts/slideLayout148.xml" Type="http://schemas.openxmlformats.org/officeDocument/2006/relationships/slideLayout"/>
<Relationship Id="rId4" Target="../slideLayouts/slideLayout149.xml" Type="http://schemas.openxmlformats.org/officeDocument/2006/relationships/slideLayout"/>
<Relationship Id="rId5" Target="../slideLayouts/slideLayout150.xml" Type="http://schemas.openxmlformats.org/officeDocument/2006/relationships/slideLayout"/>
<Relationship Id="rId6" Target="../slideLayouts/slideLayout151.xml" Type="http://schemas.openxmlformats.org/officeDocument/2006/relationships/slideLayout"/>
<Relationship Id="rId7" Target="../slideLayouts/slideLayout152.xml" Type="http://schemas.openxmlformats.org/officeDocument/2006/relationships/slideLayout"/>
<Relationship Id="rId8" Target="../slideLayouts/slideLayout153.xml" Type="http://schemas.openxmlformats.org/officeDocument/2006/relationships/slideLayout"/>
<Relationship Id="rId9" Target="../slideLayouts/slideLayout154.xml" Type="http://schemas.openxmlformats.org/officeDocument/2006/relationships/slideLayout"/>
</Relationships>

</file>

<file path=ppt/slideMasters/_rels/slideMaster15.xml.rels><?xml version="1.0" encoding="UTF-8" standalone="no"?>
<Relationships xmlns="http://schemas.openxmlformats.org/package/2006/relationships">
<Relationship Id="rId1" Target="../slideLayouts/slideLayout158.xml" Type="http://schemas.openxmlformats.org/officeDocument/2006/relationships/slideLayout"/>
<Relationship Id="rId10" Target="../slideLayouts/slideLayout167.xml" Type="http://schemas.openxmlformats.org/officeDocument/2006/relationships/slideLayout"/>
<Relationship Id="rId11" Target="../slideLayouts/slideLayout168.xml" Type="http://schemas.openxmlformats.org/officeDocument/2006/relationships/slideLayout"/>
<Relationship Id="rId12" Target="../theme/theme15.xml" Type="http://schemas.openxmlformats.org/officeDocument/2006/relationships/theme"/>
<Relationship Id="rId13" Target="../media/image2.png" Type="http://schemas.openxmlformats.org/officeDocument/2006/relationships/image"/>
<Relationship Id="rId14" Target="../media/image24.png" Type="http://schemas.openxmlformats.org/officeDocument/2006/relationships/image"/>
<Relationship Id="rId2" Target="../slideLayouts/slideLayout159.xml" Type="http://schemas.openxmlformats.org/officeDocument/2006/relationships/slideLayout"/>
<Relationship Id="rId3" Target="../slideLayouts/slideLayout160.xml" Type="http://schemas.openxmlformats.org/officeDocument/2006/relationships/slideLayout"/>
<Relationship Id="rId4" Target="../slideLayouts/slideLayout161.xml" Type="http://schemas.openxmlformats.org/officeDocument/2006/relationships/slideLayout"/>
<Relationship Id="rId5" Target="../slideLayouts/slideLayout162.xml" Type="http://schemas.openxmlformats.org/officeDocument/2006/relationships/slideLayout"/>
<Relationship Id="rId6" Target="../slideLayouts/slideLayout163.xml" Type="http://schemas.openxmlformats.org/officeDocument/2006/relationships/slideLayout"/>
<Relationship Id="rId7" Target="../slideLayouts/slideLayout164.xml" Type="http://schemas.openxmlformats.org/officeDocument/2006/relationships/slideLayout"/>
<Relationship Id="rId8" Target="../slideLayouts/slideLayout165.xml" Type="http://schemas.openxmlformats.org/officeDocument/2006/relationships/slideLayout"/>
<Relationship Id="rId9" Target="../slideLayouts/slideLayout166.xml" Type="http://schemas.openxmlformats.org/officeDocument/2006/relationships/slideLayout"/>
</Relationships>

</file>

<file path=ppt/slideMasters/_rels/slideMaster16.xml.rels><?xml version="1.0" encoding="UTF-8" standalone="no"?>
<Relationships xmlns="http://schemas.openxmlformats.org/package/2006/relationships">
<Relationship Id="rId1" Target="../slideLayouts/slideLayout169.xml" Type="http://schemas.openxmlformats.org/officeDocument/2006/relationships/slideLayout"/>
<Relationship Id="rId10" Target="../slideLayouts/slideLayout178.xml" Type="http://schemas.openxmlformats.org/officeDocument/2006/relationships/slideLayout"/>
<Relationship Id="rId11" Target="../slideLayouts/slideLayout179.xml" Type="http://schemas.openxmlformats.org/officeDocument/2006/relationships/slideLayout"/>
<Relationship Id="rId12" Target="../theme/theme16.xml" Type="http://schemas.openxmlformats.org/officeDocument/2006/relationships/theme"/>
<Relationship Id="rId13" Target="../media/image2.png" Type="http://schemas.openxmlformats.org/officeDocument/2006/relationships/image"/>
<Relationship Id="rId14" Target="../media/image22.png" Type="http://schemas.openxmlformats.org/officeDocument/2006/relationships/image"/>
<Relationship Id="rId2" Target="../slideLayouts/slideLayout170.xml" Type="http://schemas.openxmlformats.org/officeDocument/2006/relationships/slideLayout"/>
<Relationship Id="rId3" Target="../slideLayouts/slideLayout171.xml" Type="http://schemas.openxmlformats.org/officeDocument/2006/relationships/slideLayout"/>
<Relationship Id="rId4" Target="../slideLayouts/slideLayout172.xml" Type="http://schemas.openxmlformats.org/officeDocument/2006/relationships/slideLayout"/>
<Relationship Id="rId5" Target="../slideLayouts/slideLayout173.xml" Type="http://schemas.openxmlformats.org/officeDocument/2006/relationships/slideLayout"/>
<Relationship Id="rId6" Target="../slideLayouts/slideLayout174.xml" Type="http://schemas.openxmlformats.org/officeDocument/2006/relationships/slideLayout"/>
<Relationship Id="rId7" Target="../slideLayouts/slideLayout175.xml" Type="http://schemas.openxmlformats.org/officeDocument/2006/relationships/slideLayout"/>
<Relationship Id="rId8" Target="../slideLayouts/slideLayout176.xml" Type="http://schemas.openxmlformats.org/officeDocument/2006/relationships/slideLayout"/>
<Relationship Id="rId9" Target="../slideLayouts/slideLayout177.xml" Type="http://schemas.openxmlformats.org/officeDocument/2006/relationships/slideLayout"/>
</Relationships>

</file>

<file path=ppt/slideMasters/_rels/slideMaster17.xml.rels><?xml version="1.0" encoding="UTF-8" standalone="no"?>
<Relationships xmlns="http://schemas.openxmlformats.org/package/2006/relationships">
<Relationship Id="rId1" Target="../slideLayouts/slideLayout180.xml" Type="http://schemas.openxmlformats.org/officeDocument/2006/relationships/slideLayout"/>
<Relationship Id="rId10" Target="../slideLayouts/slideLayout189.xml" Type="http://schemas.openxmlformats.org/officeDocument/2006/relationships/slideLayout"/>
<Relationship Id="rId11" Target="../slideLayouts/slideLayout190.xml" Type="http://schemas.openxmlformats.org/officeDocument/2006/relationships/slideLayout"/>
<Relationship Id="rId12" Target="../theme/theme17.xml" Type="http://schemas.openxmlformats.org/officeDocument/2006/relationships/theme"/>
<Relationship Id="rId13" Target="../media/image2.png" Type="http://schemas.openxmlformats.org/officeDocument/2006/relationships/image"/>
<Relationship Id="rId14" Target="../media/image16.png" Type="http://schemas.openxmlformats.org/officeDocument/2006/relationships/image"/>
<Relationship Id="rId2" Target="../slideLayouts/slideLayout181.xml" Type="http://schemas.openxmlformats.org/officeDocument/2006/relationships/slideLayout"/>
<Relationship Id="rId3" Target="../slideLayouts/slideLayout182.xml" Type="http://schemas.openxmlformats.org/officeDocument/2006/relationships/slideLayout"/>
<Relationship Id="rId4" Target="../slideLayouts/slideLayout183.xml" Type="http://schemas.openxmlformats.org/officeDocument/2006/relationships/slideLayout"/>
<Relationship Id="rId5" Target="../slideLayouts/slideLayout184.xml" Type="http://schemas.openxmlformats.org/officeDocument/2006/relationships/slideLayout"/>
<Relationship Id="rId6" Target="../slideLayouts/slideLayout185.xml" Type="http://schemas.openxmlformats.org/officeDocument/2006/relationships/slideLayout"/>
<Relationship Id="rId7" Target="../slideLayouts/slideLayout186.xml" Type="http://schemas.openxmlformats.org/officeDocument/2006/relationships/slideLayout"/>
<Relationship Id="rId8" Target="../slideLayouts/slideLayout187.xml" Type="http://schemas.openxmlformats.org/officeDocument/2006/relationships/slideLayout"/>
<Relationship Id="rId9" Target="../slideLayouts/slideLayout188.xml" Type="http://schemas.openxmlformats.org/officeDocument/2006/relationships/slideLayout"/>
</Relationships>

</file>

<file path=ppt/slideMasters/_rels/slideMaster18.xml.rels><?xml version="1.0" encoding="UTF-8" standalone="no"?>
<Relationships xmlns="http://schemas.openxmlformats.org/package/2006/relationships">
<Relationship Id="rId1" Target="../slideLayouts/slideLayout191.xml" Type="http://schemas.openxmlformats.org/officeDocument/2006/relationships/slideLayout"/>
<Relationship Id="rId10" Target="../slideLayouts/slideLayout200.xml" Type="http://schemas.openxmlformats.org/officeDocument/2006/relationships/slideLayout"/>
<Relationship Id="rId11" Target="../slideLayouts/slideLayout201.xml" Type="http://schemas.openxmlformats.org/officeDocument/2006/relationships/slideLayout"/>
<Relationship Id="rId12" Target="../theme/theme18.xml" Type="http://schemas.openxmlformats.org/officeDocument/2006/relationships/theme"/>
<Relationship Id="rId13" Target="../media/image2.png" Type="http://schemas.openxmlformats.org/officeDocument/2006/relationships/image"/>
<Relationship Id="rId14" Target="../media/image22.png" Type="http://schemas.openxmlformats.org/officeDocument/2006/relationships/image"/>
<Relationship Id="rId2" Target="../slideLayouts/slideLayout192.xml" Type="http://schemas.openxmlformats.org/officeDocument/2006/relationships/slideLayout"/>
<Relationship Id="rId3" Target="../slideLayouts/slideLayout193.xml" Type="http://schemas.openxmlformats.org/officeDocument/2006/relationships/slideLayout"/>
<Relationship Id="rId4" Target="../slideLayouts/slideLayout194.xml" Type="http://schemas.openxmlformats.org/officeDocument/2006/relationships/slideLayout"/>
<Relationship Id="rId5" Target="../slideLayouts/slideLayout195.xml" Type="http://schemas.openxmlformats.org/officeDocument/2006/relationships/slideLayout"/>
<Relationship Id="rId6" Target="../slideLayouts/slideLayout196.xml" Type="http://schemas.openxmlformats.org/officeDocument/2006/relationships/slideLayout"/>
<Relationship Id="rId7" Target="../slideLayouts/slideLayout197.xml" Type="http://schemas.openxmlformats.org/officeDocument/2006/relationships/slideLayout"/>
<Relationship Id="rId8" Target="../slideLayouts/slideLayout198.xml" Type="http://schemas.openxmlformats.org/officeDocument/2006/relationships/slideLayout"/>
<Relationship Id="rId9" Target="../slideLayouts/slideLayout199.xml" Type="http://schemas.openxmlformats.org/officeDocument/2006/relationships/slideLayout"/>
</Relationships>

</file>

<file path=ppt/slideMasters/_rels/slideMaster2.xml.rels><?xml version="1.0" encoding="UTF-8" standalone="no"?>
<Relationships xmlns="http://schemas.openxmlformats.org/package/2006/relationships">
<Relationship Id="rId1" Target="../slideLayouts/slideLayout13.xml" Type="http://schemas.openxmlformats.org/officeDocument/2006/relationships/slideLayout"/>
<Relationship Id="rId10" Target="../slideLayouts/slideLayout22.xml" Type="http://schemas.openxmlformats.org/officeDocument/2006/relationships/slideLayout"/>
<Relationship Id="rId11" Target="../slideLayouts/slideLayout23.xml" Type="http://schemas.openxmlformats.org/officeDocument/2006/relationships/slideLayout"/>
<Relationship Id="rId12" Target="../theme/theme2.xml" Type="http://schemas.openxmlformats.org/officeDocument/2006/relationships/theme"/>
<Relationship Id="rId13" Target="../media/image1.png" Type="http://schemas.openxmlformats.org/officeDocument/2006/relationships/image"/>
<Relationship Id="rId14" Target="../media/image2.png" Type="http://schemas.openxmlformats.org/officeDocument/2006/relationships/image"/>
<Relationship Id="rId2" Target="../slideLayouts/slideLayout14.xml" Type="http://schemas.openxmlformats.org/officeDocument/2006/relationships/slideLayout"/>
<Relationship Id="rId3" Target="../slideLayouts/slideLayout15.xml" Type="http://schemas.openxmlformats.org/officeDocument/2006/relationships/slideLayout"/>
<Relationship Id="rId4" Target="../slideLayouts/slideLayout16.xml" Type="http://schemas.openxmlformats.org/officeDocument/2006/relationships/slideLayout"/>
<Relationship Id="rId5" Target="../slideLayouts/slideLayout17.xml" Type="http://schemas.openxmlformats.org/officeDocument/2006/relationships/slideLayout"/>
<Relationship Id="rId6" Target="../slideLayouts/slideLayout18.xml" Type="http://schemas.openxmlformats.org/officeDocument/2006/relationships/slideLayout"/>
<Relationship Id="rId7" Target="../slideLayouts/slideLayout19.xml" Type="http://schemas.openxmlformats.org/officeDocument/2006/relationships/slideLayout"/>
<Relationship Id="rId8" Target="../slideLayouts/slideLayout20.xml" Type="http://schemas.openxmlformats.org/officeDocument/2006/relationships/slideLayout"/>
<Relationship Id="rId9" Target="../slideLayouts/slideLayout21.xml" Type="http://schemas.openxmlformats.org/officeDocument/2006/relationships/slideLayout"/>
</Relationships>

</file>

<file path=ppt/slideMasters/_rels/slideMaster3.xml.rels><?xml version="1.0" encoding="UTF-8" standalone="no"?>
<Relationships xmlns="http://schemas.openxmlformats.org/package/2006/relationships">
<Relationship Id="rId1" Target="../slideLayouts/slideLayout24.xml" Type="http://schemas.openxmlformats.org/officeDocument/2006/relationships/slideLayout"/>
<Relationship Id="rId10" Target="../slideLayouts/slideLayout33.xml" Type="http://schemas.openxmlformats.org/officeDocument/2006/relationships/slideLayout"/>
<Relationship Id="rId11" Target="../slideLayouts/slideLayout34.xml" Type="http://schemas.openxmlformats.org/officeDocument/2006/relationships/slideLayout"/>
<Relationship Id="rId12" Target="../theme/theme3.xml" Type="http://schemas.openxmlformats.org/officeDocument/2006/relationships/theme"/>
<Relationship Id="rId13" Target="../media/image2.png" Type="http://schemas.openxmlformats.org/officeDocument/2006/relationships/image"/>
<Relationship Id="rId14" Target="../media/image12.png" Type="http://schemas.openxmlformats.org/officeDocument/2006/relationships/image"/>
<Relationship Id="rId2" Target="../slideLayouts/slideLayout25.xml" Type="http://schemas.openxmlformats.org/officeDocument/2006/relationships/slideLayout"/>
<Relationship Id="rId3" Target="../slideLayouts/slideLayout26.xml" Type="http://schemas.openxmlformats.org/officeDocument/2006/relationships/slideLayout"/>
<Relationship Id="rId4" Target="../slideLayouts/slideLayout27.xml" Type="http://schemas.openxmlformats.org/officeDocument/2006/relationships/slideLayout"/>
<Relationship Id="rId5" Target="../slideLayouts/slideLayout28.xml" Type="http://schemas.openxmlformats.org/officeDocument/2006/relationships/slideLayout"/>
<Relationship Id="rId6" Target="../slideLayouts/slideLayout29.xml" Type="http://schemas.openxmlformats.org/officeDocument/2006/relationships/slideLayout"/>
<Relationship Id="rId7" Target="../slideLayouts/slideLayout30.xml" Type="http://schemas.openxmlformats.org/officeDocument/2006/relationships/slideLayout"/>
<Relationship Id="rId8" Target="../slideLayouts/slideLayout31.xml" Type="http://schemas.openxmlformats.org/officeDocument/2006/relationships/slideLayout"/>
<Relationship Id="rId9" Target="../slideLayouts/slideLayout32.xml" Type="http://schemas.openxmlformats.org/officeDocument/2006/relationships/slideLayout"/>
</Relationships>

</file>

<file path=ppt/slideMasters/_rels/slideMaster4.xml.rels><?xml version="1.0" encoding="UTF-8" standalone="no"?>
<Relationships xmlns="http://schemas.openxmlformats.org/package/2006/relationships">
<Relationship Id="rId1" Target="../slideLayouts/slideLayout35.xml" Type="http://schemas.openxmlformats.org/officeDocument/2006/relationships/slideLayout"/>
<Relationship Id="rId10" Target="../slideLayouts/slideLayout44.xml" Type="http://schemas.openxmlformats.org/officeDocument/2006/relationships/slideLayout"/>
<Relationship Id="rId11" Target="../slideLayouts/slideLayout45.xml" Type="http://schemas.openxmlformats.org/officeDocument/2006/relationships/slideLayout"/>
<Relationship Id="rId12" Target="../theme/theme4.xml" Type="http://schemas.openxmlformats.org/officeDocument/2006/relationships/theme"/>
<Relationship Id="rId13" Target="../media/image2.png" Type="http://schemas.openxmlformats.org/officeDocument/2006/relationships/image"/>
<Relationship Id="rId14" Target="../media/image14.png" Type="http://schemas.openxmlformats.org/officeDocument/2006/relationships/image"/>
<Relationship Id="rId2" Target="../slideLayouts/slideLayout36.xml" Type="http://schemas.openxmlformats.org/officeDocument/2006/relationships/slideLayout"/>
<Relationship Id="rId3" Target="../slideLayouts/slideLayout37.xml" Type="http://schemas.openxmlformats.org/officeDocument/2006/relationships/slideLayout"/>
<Relationship Id="rId4" Target="../slideLayouts/slideLayout38.xml" Type="http://schemas.openxmlformats.org/officeDocument/2006/relationships/slideLayout"/>
<Relationship Id="rId5" Target="../slideLayouts/slideLayout39.xml" Type="http://schemas.openxmlformats.org/officeDocument/2006/relationships/slideLayout"/>
<Relationship Id="rId6" Target="../slideLayouts/slideLayout40.xml" Type="http://schemas.openxmlformats.org/officeDocument/2006/relationships/slideLayout"/>
<Relationship Id="rId7" Target="../slideLayouts/slideLayout41.xml" Type="http://schemas.openxmlformats.org/officeDocument/2006/relationships/slideLayout"/>
<Relationship Id="rId8" Target="../slideLayouts/slideLayout42.xml" Type="http://schemas.openxmlformats.org/officeDocument/2006/relationships/slideLayout"/>
<Relationship Id="rId9" Target="../slideLayouts/slideLayout43.xml" Type="http://schemas.openxmlformats.org/officeDocument/2006/relationships/slideLayout"/>
</Relationships>

</file>

<file path=ppt/slideMasters/_rels/slideMaster5.xml.rels><?xml version="1.0" encoding="UTF-8" standalone="no"?>
<Relationships xmlns="http://schemas.openxmlformats.org/package/2006/relationships">
<Relationship Id="rId1" Target="../slideLayouts/slideLayout46.xml" Type="http://schemas.openxmlformats.org/officeDocument/2006/relationships/slideLayout"/>
<Relationship Id="rId10" Target="../slideLayouts/slideLayout55.xml" Type="http://schemas.openxmlformats.org/officeDocument/2006/relationships/slideLayout"/>
<Relationship Id="rId11" Target="../slideLayouts/slideLayout56.xml" Type="http://schemas.openxmlformats.org/officeDocument/2006/relationships/slideLayout"/>
<Relationship Id="rId12" Target="../theme/theme5.xml" Type="http://schemas.openxmlformats.org/officeDocument/2006/relationships/theme"/>
<Relationship Id="rId13" Target="../media/image2.png" Type="http://schemas.openxmlformats.org/officeDocument/2006/relationships/image"/>
<Relationship Id="rId14" Target="../media/image16.png" Type="http://schemas.openxmlformats.org/officeDocument/2006/relationships/image"/>
<Relationship Id="rId2" Target="../slideLayouts/slideLayout47.xml" Type="http://schemas.openxmlformats.org/officeDocument/2006/relationships/slideLayout"/>
<Relationship Id="rId3" Target="../slideLayouts/slideLayout48.xml" Type="http://schemas.openxmlformats.org/officeDocument/2006/relationships/slideLayout"/>
<Relationship Id="rId4" Target="../slideLayouts/slideLayout49.xml" Type="http://schemas.openxmlformats.org/officeDocument/2006/relationships/slideLayout"/>
<Relationship Id="rId5" Target="../slideLayouts/slideLayout50.xml" Type="http://schemas.openxmlformats.org/officeDocument/2006/relationships/slideLayout"/>
<Relationship Id="rId6" Target="../slideLayouts/slideLayout51.xml" Type="http://schemas.openxmlformats.org/officeDocument/2006/relationships/slideLayout"/>
<Relationship Id="rId7" Target="../slideLayouts/slideLayout52.xml" Type="http://schemas.openxmlformats.org/officeDocument/2006/relationships/slideLayout"/>
<Relationship Id="rId8" Target="../slideLayouts/slideLayout53.xml" Type="http://schemas.openxmlformats.org/officeDocument/2006/relationships/slideLayout"/>
<Relationship Id="rId9" Target="../slideLayouts/slideLayout54.xml" Type="http://schemas.openxmlformats.org/officeDocument/2006/relationships/slideLayout"/>
</Relationships>

</file>

<file path=ppt/slideMasters/_rels/slideMaster6.xml.rels><?xml version="1.0" encoding="UTF-8" standalone="no"?>
<Relationships xmlns="http://schemas.openxmlformats.org/package/2006/relationships">
<Relationship Id="rId1" Target="../slideLayouts/slideLayout57.xml" Type="http://schemas.openxmlformats.org/officeDocument/2006/relationships/slideLayout"/>
<Relationship Id="rId10" Target="../slideLayouts/slideLayout66.xml" Type="http://schemas.openxmlformats.org/officeDocument/2006/relationships/slideLayout"/>
<Relationship Id="rId11" Target="../slideLayouts/slideLayout67.xml" Type="http://schemas.openxmlformats.org/officeDocument/2006/relationships/slideLayout"/>
<Relationship Id="rId12" Target="../theme/theme6.xml" Type="http://schemas.openxmlformats.org/officeDocument/2006/relationships/theme"/>
<Relationship Id="rId13" Target="../media/image2.png" Type="http://schemas.openxmlformats.org/officeDocument/2006/relationships/image"/>
<Relationship Id="rId14" Target="../media/image18.png" Type="http://schemas.openxmlformats.org/officeDocument/2006/relationships/image"/>
<Relationship Id="rId2" Target="../slideLayouts/slideLayout58.xml" Type="http://schemas.openxmlformats.org/officeDocument/2006/relationships/slideLayout"/>
<Relationship Id="rId3" Target="../slideLayouts/slideLayout59.xml" Type="http://schemas.openxmlformats.org/officeDocument/2006/relationships/slideLayout"/>
<Relationship Id="rId4" Target="../slideLayouts/slideLayout60.xml" Type="http://schemas.openxmlformats.org/officeDocument/2006/relationships/slideLayout"/>
<Relationship Id="rId5" Target="../slideLayouts/slideLayout61.xml" Type="http://schemas.openxmlformats.org/officeDocument/2006/relationships/slideLayout"/>
<Relationship Id="rId6" Target="../slideLayouts/slideLayout62.xml" Type="http://schemas.openxmlformats.org/officeDocument/2006/relationships/slideLayout"/>
<Relationship Id="rId7" Target="../slideLayouts/slideLayout63.xml" Type="http://schemas.openxmlformats.org/officeDocument/2006/relationships/slideLayout"/>
<Relationship Id="rId8" Target="../slideLayouts/slideLayout64.xml" Type="http://schemas.openxmlformats.org/officeDocument/2006/relationships/slideLayout"/>
<Relationship Id="rId9" Target="../slideLayouts/slideLayout65.xml" Type="http://schemas.openxmlformats.org/officeDocument/2006/relationships/slideLayout"/>
</Relationships>

</file>

<file path=ppt/slideMasters/_rels/slideMaster7.xml.rels><?xml version="1.0" encoding="UTF-8" standalone="no"?>
<Relationships xmlns="http://schemas.openxmlformats.org/package/2006/relationships">
<Relationship Id="rId1" Target="../slideLayouts/slideLayout68.xml" Type="http://schemas.openxmlformats.org/officeDocument/2006/relationships/slideLayout"/>
<Relationship Id="rId10" Target="../slideLayouts/slideLayout77.xml" Type="http://schemas.openxmlformats.org/officeDocument/2006/relationships/slideLayout"/>
<Relationship Id="rId11" Target="../slideLayouts/slideLayout78.xml" Type="http://schemas.openxmlformats.org/officeDocument/2006/relationships/slideLayout"/>
<Relationship Id="rId12" Target="../theme/theme7.xml" Type="http://schemas.openxmlformats.org/officeDocument/2006/relationships/theme"/>
<Relationship Id="rId13" Target="../media/image2.png" Type="http://schemas.openxmlformats.org/officeDocument/2006/relationships/image"/>
<Relationship Id="rId14" Target="../media/image20.png" Type="http://schemas.openxmlformats.org/officeDocument/2006/relationships/image"/>
<Relationship Id="rId2" Target="../slideLayouts/slideLayout69.xml" Type="http://schemas.openxmlformats.org/officeDocument/2006/relationships/slideLayout"/>
<Relationship Id="rId3" Target="../slideLayouts/slideLayout70.xml" Type="http://schemas.openxmlformats.org/officeDocument/2006/relationships/slideLayout"/>
<Relationship Id="rId4" Target="../slideLayouts/slideLayout71.xml" Type="http://schemas.openxmlformats.org/officeDocument/2006/relationships/slideLayout"/>
<Relationship Id="rId5" Target="../slideLayouts/slideLayout72.xml" Type="http://schemas.openxmlformats.org/officeDocument/2006/relationships/slideLayout"/>
<Relationship Id="rId6" Target="../slideLayouts/slideLayout73.xml" Type="http://schemas.openxmlformats.org/officeDocument/2006/relationships/slideLayout"/>
<Relationship Id="rId7" Target="../slideLayouts/slideLayout74.xml" Type="http://schemas.openxmlformats.org/officeDocument/2006/relationships/slideLayout"/>
<Relationship Id="rId8" Target="../slideLayouts/slideLayout75.xml" Type="http://schemas.openxmlformats.org/officeDocument/2006/relationships/slideLayout"/>
<Relationship Id="rId9" Target="../slideLayouts/slideLayout76.xml" Type="http://schemas.openxmlformats.org/officeDocument/2006/relationships/slideLayout"/>
</Relationships>

</file>

<file path=ppt/slideMasters/_rels/slideMaster8.xml.rels><?xml version="1.0" encoding="UTF-8" standalone="no"?>
<Relationships xmlns="http://schemas.openxmlformats.org/package/2006/relationships">
<Relationship Id="rId1" Target="../slideLayouts/slideLayout79.xml" Type="http://schemas.openxmlformats.org/officeDocument/2006/relationships/slideLayout"/>
<Relationship Id="rId10" Target="../slideLayouts/slideLayout88.xml" Type="http://schemas.openxmlformats.org/officeDocument/2006/relationships/slideLayout"/>
<Relationship Id="rId11" Target="../slideLayouts/slideLayout89.xml" Type="http://schemas.openxmlformats.org/officeDocument/2006/relationships/slideLayout"/>
<Relationship Id="rId12" Target="../theme/theme8.xml" Type="http://schemas.openxmlformats.org/officeDocument/2006/relationships/theme"/>
<Relationship Id="rId13" Target="../media/image2.png" Type="http://schemas.openxmlformats.org/officeDocument/2006/relationships/image"/>
<Relationship Id="rId14" Target="../media/image22.png" Type="http://schemas.openxmlformats.org/officeDocument/2006/relationships/image"/>
<Relationship Id="rId2" Target="../slideLayouts/slideLayout80.xml" Type="http://schemas.openxmlformats.org/officeDocument/2006/relationships/slideLayout"/>
<Relationship Id="rId3" Target="../slideLayouts/slideLayout81.xml" Type="http://schemas.openxmlformats.org/officeDocument/2006/relationships/slideLayout"/>
<Relationship Id="rId4" Target="../slideLayouts/slideLayout82.xml" Type="http://schemas.openxmlformats.org/officeDocument/2006/relationships/slideLayout"/>
<Relationship Id="rId5" Target="../slideLayouts/slideLayout83.xml" Type="http://schemas.openxmlformats.org/officeDocument/2006/relationships/slideLayout"/>
<Relationship Id="rId6" Target="../slideLayouts/slideLayout84.xml" Type="http://schemas.openxmlformats.org/officeDocument/2006/relationships/slideLayout"/>
<Relationship Id="rId7" Target="../slideLayouts/slideLayout85.xml" Type="http://schemas.openxmlformats.org/officeDocument/2006/relationships/slideLayout"/>
<Relationship Id="rId8" Target="../slideLayouts/slideLayout86.xml" Type="http://schemas.openxmlformats.org/officeDocument/2006/relationships/slideLayout"/>
<Relationship Id="rId9" Target="../slideLayouts/slideLayout87.xml" Type="http://schemas.openxmlformats.org/officeDocument/2006/relationships/slideLayout"/>
</Relationships>

</file>

<file path=ppt/slideMasters/_rels/slideMaster9.xml.rels><?xml version="1.0" encoding="UTF-8" standalone="no"?>
<Relationships xmlns="http://schemas.openxmlformats.org/package/2006/relationships">
<Relationship Id="rId1" Target="../slideLayouts/slideLayout90.xml" Type="http://schemas.openxmlformats.org/officeDocument/2006/relationships/slideLayout"/>
<Relationship Id="rId10" Target="../slideLayouts/slideLayout99.xml" Type="http://schemas.openxmlformats.org/officeDocument/2006/relationships/slideLayout"/>
<Relationship Id="rId11" Target="../slideLayouts/slideLayout100.xml" Type="http://schemas.openxmlformats.org/officeDocument/2006/relationships/slideLayout"/>
<Relationship Id="rId12" Target="../theme/theme9.xml" Type="http://schemas.openxmlformats.org/officeDocument/2006/relationships/theme"/>
<Relationship Id="rId13" Target="../media/image2.png" Type="http://schemas.openxmlformats.org/officeDocument/2006/relationships/image"/>
<Relationship Id="rId14" Target="../media/image24.png" Type="http://schemas.openxmlformats.org/officeDocument/2006/relationships/image"/>
<Relationship Id="rId2" Target="../slideLayouts/slideLayout91.xml" Type="http://schemas.openxmlformats.org/officeDocument/2006/relationships/slideLayout"/>
<Relationship Id="rId3" Target="../slideLayouts/slideLayout92.xml" Type="http://schemas.openxmlformats.org/officeDocument/2006/relationships/slideLayout"/>
<Relationship Id="rId4" Target="../slideLayouts/slideLayout93.xml" Type="http://schemas.openxmlformats.org/officeDocument/2006/relationships/slideLayout"/>
<Relationship Id="rId5" Target="../slideLayouts/slideLayout94.xml" Type="http://schemas.openxmlformats.org/officeDocument/2006/relationships/slideLayout"/>
<Relationship Id="rId6" Target="../slideLayouts/slideLayout95.xml" Type="http://schemas.openxmlformats.org/officeDocument/2006/relationships/slideLayout"/>
<Relationship Id="rId7" Target="../slideLayouts/slideLayout96.xml" Type="http://schemas.openxmlformats.org/officeDocument/2006/relationships/slideLayout"/>
<Relationship Id="rId8" Target="../slideLayouts/slideLayout97.xml" Type="http://schemas.openxmlformats.org/officeDocument/2006/relationships/slideLayout"/>
<Relationship Id="rId9" Target="../slideLayouts/slideLayout98.xml" Type="http://schemas.openxmlformats.org/officeDocument/2006/relationships/slideLayout"/>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183299"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1030" name="Rectangle 6"/>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801189CB-CCC1-41AC-A749-030AE9DD6BF1}" type="slidenum">
              <a:rPr lang="es-CO"/>
              <a:pPr>
                <a:defRPr/>
              </a:pPr>
              <a:t>‹Nº›</a:t>
            </a:fld>
            <a:endParaRPr lang="es-CO" dirty="0"/>
          </a:p>
        </p:txBody>
      </p:sp>
      <p:pic>
        <p:nvPicPr>
          <p:cNvPr id="183301" name="Picture 7" descr="Plantillas y Graficos CNC9"/>
          <p:cNvPicPr>
            <a:picLocks noChangeAspect="1" noChangeArrowheads="1"/>
          </p:cNvPicPr>
          <p:nvPr/>
        </p:nvPicPr>
        <p:blipFill>
          <a:blip r:embed="rId14" cstate="print"/>
          <a:srcRect/>
          <a:stretch>
            <a:fillRect/>
          </a:stretch>
        </p:blipFill>
        <p:spPr bwMode="auto">
          <a:xfrm>
            <a:off x="-11113" y="0"/>
            <a:ext cx="354013" cy="5145088"/>
          </a:xfrm>
          <a:prstGeom prst="rect">
            <a:avLst/>
          </a:prstGeom>
          <a:noFill/>
          <a:ln w="9525">
            <a:noFill/>
            <a:miter lim="800000"/>
            <a:headEnd/>
            <a:tailEnd/>
          </a:ln>
        </p:spPr>
      </p:pic>
      <p:pic>
        <p:nvPicPr>
          <p:cNvPr id="183302" name="Picture 8" descr="Plantillas y Graficos CNC10"/>
          <p:cNvPicPr>
            <a:picLocks noChangeAspect="1" noChangeArrowheads="1"/>
          </p:cNvPicPr>
          <p:nvPr/>
        </p:nvPicPr>
        <p:blipFill>
          <a:blip r:embed="rId15" cstate="print"/>
          <a:srcRect/>
          <a:stretch>
            <a:fillRect/>
          </a:stretch>
        </p:blipFill>
        <p:spPr bwMode="auto">
          <a:xfrm>
            <a:off x="428625" y="4832350"/>
            <a:ext cx="1200150" cy="261938"/>
          </a:xfrm>
          <a:prstGeom prst="rect">
            <a:avLst/>
          </a:prstGeom>
          <a:noFill/>
          <a:ln w="9525">
            <a:noFill/>
            <a:miter lim="800000"/>
            <a:headEnd/>
            <a:tailEnd/>
          </a:ln>
        </p:spPr>
      </p:pic>
      <p:sp>
        <p:nvSpPr>
          <p:cNvPr id="1033" name="Line 9"/>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sp>
        <p:nvSpPr>
          <p:cNvPr id="13320"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13321"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80"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112643"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55300"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CC5CDE09-2508-4A8F-BC3C-BEBCFDA3055E}" type="slidenum">
              <a:rPr lang="es-CO"/>
              <a:pPr>
                <a:defRPr/>
              </a:pPr>
              <a:t>‹Nº›</a:t>
            </a:fld>
            <a:endParaRPr lang="es-CO" dirty="0"/>
          </a:p>
        </p:txBody>
      </p:sp>
      <p:pic>
        <p:nvPicPr>
          <p:cNvPr id="112645" name="Picture 5"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55302"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112647" name="Picture 8" descr="Plantillas y Graficos CNC26"/>
          <p:cNvPicPr>
            <a:picLocks noChangeAspect="1" noChangeArrowheads="1"/>
          </p:cNvPicPr>
          <p:nvPr/>
        </p:nvPicPr>
        <p:blipFill>
          <a:blip r:embed="rId14" cstate="print"/>
          <a:srcRect/>
          <a:stretch>
            <a:fillRect/>
          </a:stretch>
        </p:blipFill>
        <p:spPr bwMode="auto">
          <a:xfrm>
            <a:off x="0" y="-12700"/>
            <a:ext cx="354013" cy="5170488"/>
          </a:xfrm>
          <a:prstGeom prst="rect">
            <a:avLst/>
          </a:prstGeom>
          <a:noFill/>
          <a:ln w="9525">
            <a:noFill/>
            <a:miter lim="800000"/>
            <a:headEnd/>
            <a:tailEnd/>
          </a:ln>
        </p:spPr>
      </p:pic>
      <p:sp>
        <p:nvSpPr>
          <p:cNvPr id="22536"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22537"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89"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124931"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57348"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2DAEBBC1-F0CC-4FC4-B26B-A3AD7B787ACC}" type="slidenum">
              <a:rPr lang="es-CO"/>
              <a:pPr>
                <a:defRPr/>
              </a:pPr>
              <a:t>‹Nº›</a:t>
            </a:fld>
            <a:endParaRPr lang="es-CO" dirty="0"/>
          </a:p>
        </p:txBody>
      </p:sp>
      <p:pic>
        <p:nvPicPr>
          <p:cNvPr id="124933" name="Picture 5"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57350"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124935" name="Picture 8" descr="Plantillas y Graficos CNC28"/>
          <p:cNvPicPr>
            <a:picLocks noChangeAspect="1" noChangeArrowheads="1"/>
          </p:cNvPicPr>
          <p:nvPr/>
        </p:nvPicPr>
        <p:blipFill>
          <a:blip r:embed="rId14" cstate="print"/>
          <a:srcRect/>
          <a:stretch>
            <a:fillRect/>
          </a:stretch>
        </p:blipFill>
        <p:spPr bwMode="auto">
          <a:xfrm>
            <a:off x="0" y="0"/>
            <a:ext cx="354013" cy="5145088"/>
          </a:xfrm>
          <a:prstGeom prst="rect">
            <a:avLst/>
          </a:prstGeom>
          <a:noFill/>
          <a:ln w="9525">
            <a:noFill/>
            <a:miter lim="800000"/>
            <a:headEnd/>
            <a:tailEnd/>
          </a:ln>
        </p:spPr>
      </p:pic>
      <p:sp>
        <p:nvSpPr>
          <p:cNvPr id="23560"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23561"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90"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137219"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138244"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95EC5439-E564-4EB7-90E9-13F61B9A9074}" type="slidenum">
              <a:rPr lang="es-CO"/>
              <a:pPr>
                <a:defRPr/>
              </a:pPr>
              <a:t>‹Nº›</a:t>
            </a:fld>
            <a:endParaRPr lang="es-CO" dirty="0"/>
          </a:p>
        </p:txBody>
      </p:sp>
      <p:pic>
        <p:nvPicPr>
          <p:cNvPr id="137221" name="Picture 5"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138246"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137223" name="Picture 7" descr="Plantillas y Graficos CNC22"/>
          <p:cNvPicPr>
            <a:picLocks noChangeAspect="1" noChangeArrowheads="1"/>
          </p:cNvPicPr>
          <p:nvPr/>
        </p:nvPicPr>
        <p:blipFill>
          <a:blip r:embed="rId14" cstate="print"/>
          <a:srcRect/>
          <a:stretch>
            <a:fillRect/>
          </a:stretch>
        </p:blipFill>
        <p:spPr bwMode="auto">
          <a:xfrm>
            <a:off x="0" y="0"/>
            <a:ext cx="354013" cy="5145088"/>
          </a:xfrm>
          <a:prstGeom prst="rect">
            <a:avLst/>
          </a:prstGeom>
          <a:noFill/>
          <a:ln w="9525">
            <a:noFill/>
            <a:miter lim="800000"/>
            <a:headEnd/>
            <a:tailEnd/>
          </a:ln>
        </p:spPr>
      </p:pic>
      <p:sp>
        <p:nvSpPr>
          <p:cNvPr id="24584"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24585"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91"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149507"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142340"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83AA6656-ACF4-4AF0-B1D9-7B10D33A7806}" type="slidenum">
              <a:rPr lang="es-CO"/>
              <a:pPr>
                <a:defRPr/>
              </a:pPr>
              <a:t>‹Nº›</a:t>
            </a:fld>
            <a:endParaRPr lang="es-CO" dirty="0"/>
          </a:p>
        </p:txBody>
      </p:sp>
      <p:pic>
        <p:nvPicPr>
          <p:cNvPr id="149509" name="Picture 5" descr="Plantillas y Graficos CNC10"/>
          <p:cNvPicPr>
            <a:picLocks noChangeAspect="1" noChangeArrowheads="1"/>
          </p:cNvPicPr>
          <p:nvPr/>
        </p:nvPicPr>
        <p:blipFill>
          <a:blip r:embed="rId14" cstate="print"/>
          <a:srcRect/>
          <a:stretch>
            <a:fillRect/>
          </a:stretch>
        </p:blipFill>
        <p:spPr bwMode="auto">
          <a:xfrm>
            <a:off x="428625" y="4832350"/>
            <a:ext cx="1200150" cy="261938"/>
          </a:xfrm>
          <a:prstGeom prst="rect">
            <a:avLst/>
          </a:prstGeom>
          <a:noFill/>
          <a:ln w="9525">
            <a:noFill/>
            <a:miter lim="800000"/>
            <a:headEnd/>
            <a:tailEnd/>
          </a:ln>
        </p:spPr>
      </p:pic>
      <p:sp>
        <p:nvSpPr>
          <p:cNvPr id="142342"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149511" name="Picture 7" descr="Plantillas y Graficos CNC24"/>
          <p:cNvPicPr>
            <a:picLocks noChangeAspect="1" noChangeArrowheads="1"/>
          </p:cNvPicPr>
          <p:nvPr/>
        </p:nvPicPr>
        <p:blipFill>
          <a:blip r:embed="rId15" cstate="print"/>
          <a:srcRect/>
          <a:stretch>
            <a:fillRect/>
          </a:stretch>
        </p:blipFill>
        <p:spPr bwMode="auto">
          <a:xfrm>
            <a:off x="0" y="0"/>
            <a:ext cx="354013" cy="5145088"/>
          </a:xfrm>
          <a:prstGeom prst="rect">
            <a:avLst/>
          </a:prstGeom>
          <a:noFill/>
          <a:ln w="9525">
            <a:noFill/>
            <a:miter lim="800000"/>
            <a:headEnd/>
            <a:tailEnd/>
          </a:ln>
        </p:spPr>
      </p:pic>
      <p:sp>
        <p:nvSpPr>
          <p:cNvPr id="25608"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25609"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92"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162819"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148484"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10A33BEB-98FA-447E-904E-8180034687CB}" type="slidenum">
              <a:rPr lang="es-CO"/>
              <a:pPr>
                <a:defRPr/>
              </a:pPr>
              <a:t>‹Nº›</a:t>
            </a:fld>
            <a:endParaRPr lang="es-CO" dirty="0"/>
          </a:p>
        </p:txBody>
      </p:sp>
      <p:pic>
        <p:nvPicPr>
          <p:cNvPr id="162821" name="Picture 5" descr="Plantillas y Graficos CNC10"/>
          <p:cNvPicPr>
            <a:picLocks noChangeAspect="1" noChangeArrowheads="1"/>
          </p:cNvPicPr>
          <p:nvPr/>
        </p:nvPicPr>
        <p:blipFill>
          <a:blip r:embed="rId14" cstate="print"/>
          <a:srcRect/>
          <a:stretch>
            <a:fillRect/>
          </a:stretch>
        </p:blipFill>
        <p:spPr bwMode="auto">
          <a:xfrm>
            <a:off x="428625" y="4832350"/>
            <a:ext cx="1200150" cy="261938"/>
          </a:xfrm>
          <a:prstGeom prst="rect">
            <a:avLst/>
          </a:prstGeom>
          <a:noFill/>
          <a:ln w="9525">
            <a:noFill/>
            <a:miter lim="800000"/>
            <a:headEnd/>
            <a:tailEnd/>
          </a:ln>
        </p:spPr>
      </p:pic>
      <p:sp>
        <p:nvSpPr>
          <p:cNvPr id="148486"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162823" name="Picture 7" descr="Plantillas y Graficos CNC26"/>
          <p:cNvPicPr>
            <a:picLocks noChangeAspect="1" noChangeArrowheads="1"/>
          </p:cNvPicPr>
          <p:nvPr/>
        </p:nvPicPr>
        <p:blipFill>
          <a:blip r:embed="rId15" cstate="print"/>
          <a:srcRect/>
          <a:stretch>
            <a:fillRect/>
          </a:stretch>
        </p:blipFill>
        <p:spPr bwMode="auto">
          <a:xfrm>
            <a:off x="0" y="-12700"/>
            <a:ext cx="354013" cy="5170488"/>
          </a:xfrm>
          <a:prstGeom prst="rect">
            <a:avLst/>
          </a:prstGeom>
          <a:noFill/>
          <a:ln w="9525">
            <a:noFill/>
            <a:miter lim="800000"/>
            <a:headEnd/>
            <a:tailEnd/>
          </a:ln>
        </p:spPr>
      </p:pic>
      <p:sp>
        <p:nvSpPr>
          <p:cNvPr id="26632"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26633"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93"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258051"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142340"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mn-cs"/>
              </a:defRPr>
            </a:lvl1pPr>
          </a:lstStyle>
          <a:p>
            <a:pPr>
              <a:defRPr/>
            </a:pPr>
            <a:fld id="{CA5C239E-5BBF-4EA7-81AC-A1D5C1B6A523}" type="slidenum">
              <a:rPr lang="es-CO"/>
              <a:pPr>
                <a:defRPr/>
              </a:pPr>
              <a:t>‹Nº›</a:t>
            </a:fld>
            <a:endParaRPr lang="es-CO" dirty="0"/>
          </a:p>
        </p:txBody>
      </p:sp>
      <p:pic>
        <p:nvPicPr>
          <p:cNvPr id="258053" name="Picture 5"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142342"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258055" name="Picture 7" descr="Plantillas y Graficos CNC24"/>
          <p:cNvPicPr>
            <a:picLocks noChangeAspect="1" noChangeArrowheads="1"/>
          </p:cNvPicPr>
          <p:nvPr/>
        </p:nvPicPr>
        <p:blipFill>
          <a:blip r:embed="rId14" cstate="print"/>
          <a:srcRect/>
          <a:stretch>
            <a:fillRect/>
          </a:stretch>
        </p:blipFill>
        <p:spPr bwMode="auto">
          <a:xfrm>
            <a:off x="0" y="0"/>
            <a:ext cx="354013" cy="5145088"/>
          </a:xfrm>
          <a:prstGeom prst="rect">
            <a:avLst/>
          </a:prstGeom>
          <a:noFill/>
          <a:ln w="9525">
            <a:noFill/>
            <a:miter lim="800000"/>
            <a:headEnd/>
            <a:tailEnd/>
          </a:ln>
        </p:spPr>
      </p:pic>
      <p:sp>
        <p:nvSpPr>
          <p:cNvPr id="25608"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25609"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rtl="0" fontAlgn="base">
        <a:spcBef>
          <a:spcPct val="0"/>
        </a:spcBef>
        <a:spcAft>
          <a:spcPct val="0"/>
        </a:spcAft>
        <a:defRPr sz="2600">
          <a:solidFill>
            <a:srgbClr val="333333"/>
          </a:solidFill>
          <a:latin typeface="+mj-lt"/>
          <a:ea typeface="+mj-ea"/>
          <a:cs typeface="+mj-cs"/>
        </a:defRPr>
      </a:lvl1pPr>
      <a:lvl2pPr algn="l" rtl="0" fontAlgn="base">
        <a:spcBef>
          <a:spcPct val="0"/>
        </a:spcBef>
        <a:spcAft>
          <a:spcPct val="0"/>
        </a:spcAft>
        <a:defRPr sz="2600">
          <a:solidFill>
            <a:srgbClr val="333333"/>
          </a:solidFill>
          <a:latin typeface="Century Gothic" pitchFamily="34" charset="0"/>
          <a:cs typeface="Arial" pitchFamily="34" charset="0"/>
        </a:defRPr>
      </a:lvl2pPr>
      <a:lvl3pPr algn="l" rtl="0" fontAlgn="base">
        <a:spcBef>
          <a:spcPct val="0"/>
        </a:spcBef>
        <a:spcAft>
          <a:spcPct val="0"/>
        </a:spcAft>
        <a:defRPr sz="2600">
          <a:solidFill>
            <a:srgbClr val="333333"/>
          </a:solidFill>
          <a:latin typeface="Century Gothic" pitchFamily="34" charset="0"/>
          <a:cs typeface="Arial" pitchFamily="34" charset="0"/>
        </a:defRPr>
      </a:lvl3pPr>
      <a:lvl4pPr algn="l" rtl="0" fontAlgn="base">
        <a:spcBef>
          <a:spcPct val="0"/>
        </a:spcBef>
        <a:spcAft>
          <a:spcPct val="0"/>
        </a:spcAft>
        <a:defRPr sz="2600">
          <a:solidFill>
            <a:srgbClr val="333333"/>
          </a:solidFill>
          <a:latin typeface="Century Gothic" pitchFamily="34" charset="0"/>
          <a:cs typeface="Arial" pitchFamily="34" charset="0"/>
        </a:defRPr>
      </a:lvl4pPr>
      <a:lvl5pPr algn="l" rtl="0" fontAlgn="base">
        <a:spcBef>
          <a:spcPct val="0"/>
        </a:spcBef>
        <a:spcAft>
          <a:spcPct val="0"/>
        </a:spcAft>
        <a:defRPr sz="2600">
          <a:solidFill>
            <a:srgbClr val="333333"/>
          </a:solidFill>
          <a:latin typeface="Century Gothic" pitchFamily="34" charset="0"/>
          <a:cs typeface="Arial" pitchFamily="34" charset="0"/>
        </a:defRPr>
      </a:lvl5pPr>
      <a:lvl6pPr marL="457200" algn="l" rtl="0" fontAlgn="base">
        <a:spcBef>
          <a:spcPct val="0"/>
        </a:spcBef>
        <a:spcAft>
          <a:spcPct val="0"/>
        </a:spcAft>
        <a:defRPr sz="2600">
          <a:solidFill>
            <a:srgbClr val="333333"/>
          </a:solidFill>
          <a:latin typeface="Century Gothic" pitchFamily="34" charset="0"/>
          <a:cs typeface="Arial" pitchFamily="34" charset="0"/>
        </a:defRPr>
      </a:lvl6pPr>
      <a:lvl7pPr marL="914400" algn="l" rtl="0" fontAlgn="base">
        <a:spcBef>
          <a:spcPct val="0"/>
        </a:spcBef>
        <a:spcAft>
          <a:spcPct val="0"/>
        </a:spcAft>
        <a:defRPr sz="2600">
          <a:solidFill>
            <a:srgbClr val="333333"/>
          </a:solidFill>
          <a:latin typeface="Century Gothic" pitchFamily="34" charset="0"/>
          <a:cs typeface="Arial" pitchFamily="34" charset="0"/>
        </a:defRPr>
      </a:lvl7pPr>
      <a:lvl8pPr marL="1371600" algn="l" rtl="0" fontAlgn="base">
        <a:spcBef>
          <a:spcPct val="0"/>
        </a:spcBef>
        <a:spcAft>
          <a:spcPct val="0"/>
        </a:spcAft>
        <a:defRPr sz="2600">
          <a:solidFill>
            <a:srgbClr val="333333"/>
          </a:solidFill>
          <a:latin typeface="Century Gothic" pitchFamily="34" charset="0"/>
          <a:cs typeface="Arial" pitchFamily="34" charset="0"/>
        </a:defRPr>
      </a:lvl8pPr>
      <a:lvl9pPr marL="1828800" algn="l"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fontAlgn="base">
        <a:spcBef>
          <a:spcPct val="20000"/>
        </a:spcBef>
        <a:spcAft>
          <a:spcPct val="0"/>
        </a:spcAft>
        <a:buChar char="•"/>
        <a:defRPr sz="1600">
          <a:solidFill>
            <a:srgbClr val="333333"/>
          </a:solidFill>
          <a:latin typeface="+mn-lt"/>
          <a:ea typeface="+mn-ea"/>
          <a:cs typeface="+mn-cs"/>
        </a:defRPr>
      </a:lvl1pPr>
      <a:lvl2pPr marL="742950" indent="-285750" algn="l" rtl="0" fontAlgn="base">
        <a:spcBef>
          <a:spcPct val="20000"/>
        </a:spcBef>
        <a:spcAft>
          <a:spcPct val="0"/>
        </a:spcAft>
        <a:buChar char="–"/>
        <a:defRPr sz="1600">
          <a:solidFill>
            <a:srgbClr val="333333"/>
          </a:solidFill>
          <a:latin typeface="+mn-lt"/>
          <a:cs typeface="+mn-cs"/>
        </a:defRPr>
      </a:lvl2pPr>
      <a:lvl3pPr marL="1143000" indent="-228600" algn="l" rtl="0" fontAlgn="base">
        <a:spcBef>
          <a:spcPct val="20000"/>
        </a:spcBef>
        <a:spcAft>
          <a:spcPct val="0"/>
        </a:spcAft>
        <a:buChar char="•"/>
        <a:defRPr sz="1600">
          <a:solidFill>
            <a:srgbClr val="333333"/>
          </a:solidFill>
          <a:latin typeface="+mn-lt"/>
          <a:cs typeface="+mn-cs"/>
        </a:defRPr>
      </a:lvl3pPr>
      <a:lvl4pPr marL="1600200" indent="-228600" algn="l" rtl="0" fontAlgn="base">
        <a:spcBef>
          <a:spcPct val="20000"/>
        </a:spcBef>
        <a:spcAft>
          <a:spcPct val="0"/>
        </a:spcAft>
        <a:buChar char="–"/>
        <a:defRPr sz="1600">
          <a:solidFill>
            <a:srgbClr val="333333"/>
          </a:solidFill>
          <a:latin typeface="+mn-lt"/>
          <a:cs typeface="+mn-cs"/>
        </a:defRPr>
      </a:lvl4pPr>
      <a:lvl5pPr marL="2057400" indent="-228600" algn="l" rtl="0" fontAlgn="base">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282627"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138244"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mn-cs"/>
              </a:defRPr>
            </a:lvl1pPr>
          </a:lstStyle>
          <a:p>
            <a:pPr>
              <a:defRPr/>
            </a:pPr>
            <a:fld id="{64E948F8-2C2D-496E-98D2-B54934035EB5}" type="slidenum">
              <a:rPr lang="es-CO"/>
              <a:pPr>
                <a:defRPr/>
              </a:pPr>
              <a:t>‹Nº›</a:t>
            </a:fld>
            <a:endParaRPr lang="es-CO" dirty="0"/>
          </a:p>
        </p:txBody>
      </p:sp>
      <p:pic>
        <p:nvPicPr>
          <p:cNvPr id="282629" name="Picture 5"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138246"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282631" name="Picture 7" descr="Plantillas y Graficos CNC22"/>
          <p:cNvPicPr>
            <a:picLocks noChangeAspect="1" noChangeArrowheads="1"/>
          </p:cNvPicPr>
          <p:nvPr/>
        </p:nvPicPr>
        <p:blipFill>
          <a:blip r:embed="rId14" cstate="print"/>
          <a:srcRect/>
          <a:stretch>
            <a:fillRect/>
          </a:stretch>
        </p:blipFill>
        <p:spPr bwMode="auto">
          <a:xfrm>
            <a:off x="0" y="0"/>
            <a:ext cx="354013" cy="5145088"/>
          </a:xfrm>
          <a:prstGeom prst="rect">
            <a:avLst/>
          </a:prstGeom>
          <a:noFill/>
          <a:ln w="9525">
            <a:noFill/>
            <a:miter lim="800000"/>
            <a:headEnd/>
            <a:tailEnd/>
          </a:ln>
        </p:spPr>
      </p:pic>
      <p:sp>
        <p:nvSpPr>
          <p:cNvPr id="24584"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24585"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rtl="0" fontAlgn="base">
        <a:spcBef>
          <a:spcPct val="0"/>
        </a:spcBef>
        <a:spcAft>
          <a:spcPct val="0"/>
        </a:spcAft>
        <a:defRPr sz="2600">
          <a:solidFill>
            <a:srgbClr val="333333"/>
          </a:solidFill>
          <a:latin typeface="+mj-lt"/>
          <a:ea typeface="+mj-ea"/>
          <a:cs typeface="+mj-cs"/>
        </a:defRPr>
      </a:lvl1pPr>
      <a:lvl2pPr algn="l" rtl="0" fontAlgn="base">
        <a:spcBef>
          <a:spcPct val="0"/>
        </a:spcBef>
        <a:spcAft>
          <a:spcPct val="0"/>
        </a:spcAft>
        <a:defRPr sz="2600">
          <a:solidFill>
            <a:srgbClr val="333333"/>
          </a:solidFill>
          <a:latin typeface="Century Gothic" pitchFamily="34" charset="0"/>
          <a:cs typeface="Arial" pitchFamily="34" charset="0"/>
        </a:defRPr>
      </a:lvl2pPr>
      <a:lvl3pPr algn="l" rtl="0" fontAlgn="base">
        <a:spcBef>
          <a:spcPct val="0"/>
        </a:spcBef>
        <a:spcAft>
          <a:spcPct val="0"/>
        </a:spcAft>
        <a:defRPr sz="2600">
          <a:solidFill>
            <a:srgbClr val="333333"/>
          </a:solidFill>
          <a:latin typeface="Century Gothic" pitchFamily="34" charset="0"/>
          <a:cs typeface="Arial" pitchFamily="34" charset="0"/>
        </a:defRPr>
      </a:lvl3pPr>
      <a:lvl4pPr algn="l" rtl="0" fontAlgn="base">
        <a:spcBef>
          <a:spcPct val="0"/>
        </a:spcBef>
        <a:spcAft>
          <a:spcPct val="0"/>
        </a:spcAft>
        <a:defRPr sz="2600">
          <a:solidFill>
            <a:srgbClr val="333333"/>
          </a:solidFill>
          <a:latin typeface="Century Gothic" pitchFamily="34" charset="0"/>
          <a:cs typeface="Arial" pitchFamily="34" charset="0"/>
        </a:defRPr>
      </a:lvl4pPr>
      <a:lvl5pPr algn="l" rtl="0" fontAlgn="base">
        <a:spcBef>
          <a:spcPct val="0"/>
        </a:spcBef>
        <a:spcAft>
          <a:spcPct val="0"/>
        </a:spcAft>
        <a:defRPr sz="2600">
          <a:solidFill>
            <a:srgbClr val="333333"/>
          </a:solidFill>
          <a:latin typeface="Century Gothic" pitchFamily="34" charset="0"/>
          <a:cs typeface="Arial" pitchFamily="34" charset="0"/>
        </a:defRPr>
      </a:lvl5pPr>
      <a:lvl6pPr marL="457200" algn="l" rtl="0" fontAlgn="base">
        <a:spcBef>
          <a:spcPct val="0"/>
        </a:spcBef>
        <a:spcAft>
          <a:spcPct val="0"/>
        </a:spcAft>
        <a:defRPr sz="2600">
          <a:solidFill>
            <a:srgbClr val="333333"/>
          </a:solidFill>
          <a:latin typeface="Century Gothic" pitchFamily="34" charset="0"/>
          <a:cs typeface="Arial" pitchFamily="34" charset="0"/>
        </a:defRPr>
      </a:lvl6pPr>
      <a:lvl7pPr marL="914400" algn="l" rtl="0" fontAlgn="base">
        <a:spcBef>
          <a:spcPct val="0"/>
        </a:spcBef>
        <a:spcAft>
          <a:spcPct val="0"/>
        </a:spcAft>
        <a:defRPr sz="2600">
          <a:solidFill>
            <a:srgbClr val="333333"/>
          </a:solidFill>
          <a:latin typeface="Century Gothic" pitchFamily="34" charset="0"/>
          <a:cs typeface="Arial" pitchFamily="34" charset="0"/>
        </a:defRPr>
      </a:lvl7pPr>
      <a:lvl8pPr marL="1371600" algn="l" rtl="0" fontAlgn="base">
        <a:spcBef>
          <a:spcPct val="0"/>
        </a:spcBef>
        <a:spcAft>
          <a:spcPct val="0"/>
        </a:spcAft>
        <a:defRPr sz="2600">
          <a:solidFill>
            <a:srgbClr val="333333"/>
          </a:solidFill>
          <a:latin typeface="Century Gothic" pitchFamily="34" charset="0"/>
          <a:cs typeface="Arial" pitchFamily="34" charset="0"/>
        </a:defRPr>
      </a:lvl8pPr>
      <a:lvl9pPr marL="1828800" algn="l"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fontAlgn="base">
        <a:spcBef>
          <a:spcPct val="20000"/>
        </a:spcBef>
        <a:spcAft>
          <a:spcPct val="0"/>
        </a:spcAft>
        <a:buChar char="•"/>
        <a:defRPr sz="1600">
          <a:solidFill>
            <a:srgbClr val="333333"/>
          </a:solidFill>
          <a:latin typeface="+mn-lt"/>
          <a:ea typeface="+mn-ea"/>
          <a:cs typeface="+mn-cs"/>
        </a:defRPr>
      </a:lvl1pPr>
      <a:lvl2pPr marL="742950" indent="-285750" algn="l" rtl="0" fontAlgn="base">
        <a:spcBef>
          <a:spcPct val="20000"/>
        </a:spcBef>
        <a:spcAft>
          <a:spcPct val="0"/>
        </a:spcAft>
        <a:buChar char="–"/>
        <a:defRPr sz="1600">
          <a:solidFill>
            <a:srgbClr val="333333"/>
          </a:solidFill>
          <a:latin typeface="+mn-lt"/>
          <a:cs typeface="+mn-cs"/>
        </a:defRPr>
      </a:lvl2pPr>
      <a:lvl3pPr marL="1143000" indent="-228600" algn="l" rtl="0" fontAlgn="base">
        <a:spcBef>
          <a:spcPct val="20000"/>
        </a:spcBef>
        <a:spcAft>
          <a:spcPct val="0"/>
        </a:spcAft>
        <a:buChar char="•"/>
        <a:defRPr sz="1600">
          <a:solidFill>
            <a:srgbClr val="333333"/>
          </a:solidFill>
          <a:latin typeface="+mn-lt"/>
          <a:cs typeface="+mn-cs"/>
        </a:defRPr>
      </a:lvl3pPr>
      <a:lvl4pPr marL="1600200" indent="-228600" algn="l" rtl="0" fontAlgn="base">
        <a:spcBef>
          <a:spcPct val="20000"/>
        </a:spcBef>
        <a:spcAft>
          <a:spcPct val="0"/>
        </a:spcAft>
        <a:buChar char="–"/>
        <a:defRPr sz="1600">
          <a:solidFill>
            <a:srgbClr val="333333"/>
          </a:solidFill>
          <a:latin typeface="+mn-lt"/>
          <a:cs typeface="+mn-cs"/>
        </a:defRPr>
      </a:lvl4pPr>
      <a:lvl5pPr marL="2057400" indent="-228600" algn="l" rtl="0" fontAlgn="base">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285699"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35844"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mn-cs"/>
              </a:defRPr>
            </a:lvl1pPr>
          </a:lstStyle>
          <a:p>
            <a:pPr>
              <a:defRPr/>
            </a:pPr>
            <a:fld id="{114DDE2D-20DF-4718-85CD-E7BBB1B1D4E6}" type="slidenum">
              <a:rPr lang="es-CO"/>
              <a:pPr>
                <a:defRPr/>
              </a:pPr>
              <a:t>‹Nº›</a:t>
            </a:fld>
            <a:endParaRPr lang="es-CO" dirty="0"/>
          </a:p>
        </p:txBody>
      </p:sp>
      <p:pic>
        <p:nvPicPr>
          <p:cNvPr id="285701" name="Picture 5"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35846"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285703" name="Picture 8" descr="Plantillas y Graficos CNC16"/>
          <p:cNvPicPr>
            <a:picLocks noChangeAspect="1" noChangeArrowheads="1"/>
          </p:cNvPicPr>
          <p:nvPr/>
        </p:nvPicPr>
        <p:blipFill>
          <a:blip r:embed="rId14" cstate="print"/>
          <a:srcRect/>
          <a:stretch>
            <a:fillRect/>
          </a:stretch>
        </p:blipFill>
        <p:spPr bwMode="auto">
          <a:xfrm>
            <a:off x="3175" y="-9525"/>
            <a:ext cx="354013" cy="5145088"/>
          </a:xfrm>
          <a:prstGeom prst="rect">
            <a:avLst/>
          </a:prstGeom>
          <a:noFill/>
          <a:ln w="9525">
            <a:noFill/>
            <a:miter lim="800000"/>
            <a:headEnd/>
            <a:tailEnd/>
          </a:ln>
        </p:spPr>
      </p:pic>
      <p:sp>
        <p:nvSpPr>
          <p:cNvPr id="17416"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17417"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rtl="0" fontAlgn="base">
        <a:spcBef>
          <a:spcPct val="0"/>
        </a:spcBef>
        <a:spcAft>
          <a:spcPct val="0"/>
        </a:spcAft>
        <a:defRPr sz="2600">
          <a:solidFill>
            <a:srgbClr val="333333"/>
          </a:solidFill>
          <a:latin typeface="+mj-lt"/>
          <a:ea typeface="+mj-ea"/>
          <a:cs typeface="+mj-cs"/>
        </a:defRPr>
      </a:lvl1pPr>
      <a:lvl2pPr algn="l" rtl="0" fontAlgn="base">
        <a:spcBef>
          <a:spcPct val="0"/>
        </a:spcBef>
        <a:spcAft>
          <a:spcPct val="0"/>
        </a:spcAft>
        <a:defRPr sz="2600">
          <a:solidFill>
            <a:srgbClr val="333333"/>
          </a:solidFill>
          <a:latin typeface="Century Gothic" pitchFamily="34" charset="0"/>
          <a:cs typeface="Arial" pitchFamily="34" charset="0"/>
        </a:defRPr>
      </a:lvl2pPr>
      <a:lvl3pPr algn="l" rtl="0" fontAlgn="base">
        <a:spcBef>
          <a:spcPct val="0"/>
        </a:spcBef>
        <a:spcAft>
          <a:spcPct val="0"/>
        </a:spcAft>
        <a:defRPr sz="2600">
          <a:solidFill>
            <a:srgbClr val="333333"/>
          </a:solidFill>
          <a:latin typeface="Century Gothic" pitchFamily="34" charset="0"/>
          <a:cs typeface="Arial" pitchFamily="34" charset="0"/>
        </a:defRPr>
      </a:lvl3pPr>
      <a:lvl4pPr algn="l" rtl="0" fontAlgn="base">
        <a:spcBef>
          <a:spcPct val="0"/>
        </a:spcBef>
        <a:spcAft>
          <a:spcPct val="0"/>
        </a:spcAft>
        <a:defRPr sz="2600">
          <a:solidFill>
            <a:srgbClr val="333333"/>
          </a:solidFill>
          <a:latin typeface="Century Gothic" pitchFamily="34" charset="0"/>
          <a:cs typeface="Arial" pitchFamily="34" charset="0"/>
        </a:defRPr>
      </a:lvl4pPr>
      <a:lvl5pPr algn="l" rtl="0" fontAlgn="base">
        <a:spcBef>
          <a:spcPct val="0"/>
        </a:spcBef>
        <a:spcAft>
          <a:spcPct val="0"/>
        </a:spcAft>
        <a:defRPr sz="2600">
          <a:solidFill>
            <a:srgbClr val="333333"/>
          </a:solidFill>
          <a:latin typeface="Century Gothic" pitchFamily="34" charset="0"/>
          <a:cs typeface="Arial" pitchFamily="34" charset="0"/>
        </a:defRPr>
      </a:lvl5pPr>
      <a:lvl6pPr marL="457200" algn="l" rtl="0" fontAlgn="base">
        <a:spcBef>
          <a:spcPct val="0"/>
        </a:spcBef>
        <a:spcAft>
          <a:spcPct val="0"/>
        </a:spcAft>
        <a:defRPr sz="2600">
          <a:solidFill>
            <a:srgbClr val="333333"/>
          </a:solidFill>
          <a:latin typeface="Century Gothic" pitchFamily="34" charset="0"/>
          <a:cs typeface="Arial" pitchFamily="34" charset="0"/>
        </a:defRPr>
      </a:lvl6pPr>
      <a:lvl7pPr marL="914400" algn="l" rtl="0" fontAlgn="base">
        <a:spcBef>
          <a:spcPct val="0"/>
        </a:spcBef>
        <a:spcAft>
          <a:spcPct val="0"/>
        </a:spcAft>
        <a:defRPr sz="2600">
          <a:solidFill>
            <a:srgbClr val="333333"/>
          </a:solidFill>
          <a:latin typeface="Century Gothic" pitchFamily="34" charset="0"/>
          <a:cs typeface="Arial" pitchFamily="34" charset="0"/>
        </a:defRPr>
      </a:lvl7pPr>
      <a:lvl8pPr marL="1371600" algn="l" rtl="0" fontAlgn="base">
        <a:spcBef>
          <a:spcPct val="0"/>
        </a:spcBef>
        <a:spcAft>
          <a:spcPct val="0"/>
        </a:spcAft>
        <a:defRPr sz="2600">
          <a:solidFill>
            <a:srgbClr val="333333"/>
          </a:solidFill>
          <a:latin typeface="Century Gothic" pitchFamily="34" charset="0"/>
          <a:cs typeface="Arial" pitchFamily="34" charset="0"/>
        </a:defRPr>
      </a:lvl8pPr>
      <a:lvl9pPr marL="1828800" algn="l"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fontAlgn="base">
        <a:spcBef>
          <a:spcPct val="20000"/>
        </a:spcBef>
        <a:spcAft>
          <a:spcPct val="0"/>
        </a:spcAft>
        <a:buChar char="•"/>
        <a:defRPr sz="1600">
          <a:solidFill>
            <a:srgbClr val="333333"/>
          </a:solidFill>
          <a:latin typeface="+mn-lt"/>
          <a:ea typeface="+mn-ea"/>
          <a:cs typeface="+mn-cs"/>
        </a:defRPr>
      </a:lvl1pPr>
      <a:lvl2pPr marL="742950" indent="-285750" algn="l" rtl="0" fontAlgn="base">
        <a:spcBef>
          <a:spcPct val="20000"/>
        </a:spcBef>
        <a:spcAft>
          <a:spcPct val="0"/>
        </a:spcAft>
        <a:buChar char="–"/>
        <a:defRPr sz="1600">
          <a:solidFill>
            <a:srgbClr val="333333"/>
          </a:solidFill>
          <a:latin typeface="+mn-lt"/>
          <a:cs typeface="+mn-cs"/>
        </a:defRPr>
      </a:lvl2pPr>
      <a:lvl3pPr marL="1143000" indent="-228600" algn="l" rtl="0" fontAlgn="base">
        <a:spcBef>
          <a:spcPct val="20000"/>
        </a:spcBef>
        <a:spcAft>
          <a:spcPct val="0"/>
        </a:spcAft>
        <a:buChar char="•"/>
        <a:defRPr sz="1600">
          <a:solidFill>
            <a:srgbClr val="333333"/>
          </a:solidFill>
          <a:latin typeface="+mn-lt"/>
          <a:cs typeface="+mn-cs"/>
        </a:defRPr>
      </a:lvl3pPr>
      <a:lvl4pPr marL="1600200" indent="-228600" algn="l" rtl="0" fontAlgn="base">
        <a:spcBef>
          <a:spcPct val="20000"/>
        </a:spcBef>
        <a:spcAft>
          <a:spcPct val="0"/>
        </a:spcAft>
        <a:buChar char="–"/>
        <a:defRPr sz="1600">
          <a:solidFill>
            <a:srgbClr val="333333"/>
          </a:solidFill>
          <a:latin typeface="+mn-lt"/>
          <a:cs typeface="+mn-cs"/>
        </a:defRPr>
      </a:lvl4pPr>
      <a:lvl5pPr marL="2057400" indent="-228600" algn="l" rtl="0" fontAlgn="base">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372739"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138244"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mn-cs"/>
              </a:defRPr>
            </a:lvl1pPr>
          </a:lstStyle>
          <a:p>
            <a:pPr>
              <a:defRPr/>
            </a:pPr>
            <a:fld id="{44A2AEB3-632A-4C32-9011-350F8485D8F1}" type="slidenum">
              <a:rPr lang="es-CO"/>
              <a:pPr>
                <a:defRPr/>
              </a:pPr>
              <a:t>‹Nº›</a:t>
            </a:fld>
            <a:endParaRPr lang="es-CO" dirty="0"/>
          </a:p>
        </p:txBody>
      </p:sp>
      <p:pic>
        <p:nvPicPr>
          <p:cNvPr id="372741" name="Picture 5"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138246"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372743" name="Picture 7" descr="Plantillas y Graficos CNC22"/>
          <p:cNvPicPr>
            <a:picLocks noChangeAspect="1" noChangeArrowheads="1"/>
          </p:cNvPicPr>
          <p:nvPr/>
        </p:nvPicPr>
        <p:blipFill>
          <a:blip r:embed="rId14" cstate="print"/>
          <a:srcRect/>
          <a:stretch>
            <a:fillRect/>
          </a:stretch>
        </p:blipFill>
        <p:spPr bwMode="auto">
          <a:xfrm>
            <a:off x="0" y="0"/>
            <a:ext cx="354013" cy="5145088"/>
          </a:xfrm>
          <a:prstGeom prst="rect">
            <a:avLst/>
          </a:prstGeom>
          <a:noFill/>
          <a:ln w="9525">
            <a:noFill/>
            <a:miter lim="800000"/>
            <a:headEnd/>
            <a:tailEnd/>
          </a:ln>
        </p:spPr>
      </p:pic>
      <p:sp>
        <p:nvSpPr>
          <p:cNvPr id="24584"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24585"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fontAlgn="base">
        <a:spcBef>
          <a:spcPct val="0"/>
        </a:spcBef>
        <a:spcAft>
          <a:spcPct val="0"/>
        </a:spcAft>
        <a:defRPr sz="2600">
          <a:solidFill>
            <a:srgbClr val="333333"/>
          </a:solidFill>
          <a:latin typeface="+mj-lt"/>
          <a:ea typeface="+mj-ea"/>
          <a:cs typeface="+mj-cs"/>
        </a:defRPr>
      </a:lvl1pPr>
      <a:lvl2pPr algn="l" rtl="0" fontAlgn="base">
        <a:spcBef>
          <a:spcPct val="0"/>
        </a:spcBef>
        <a:spcAft>
          <a:spcPct val="0"/>
        </a:spcAft>
        <a:defRPr sz="2600">
          <a:solidFill>
            <a:srgbClr val="333333"/>
          </a:solidFill>
          <a:latin typeface="Century Gothic" pitchFamily="34" charset="0"/>
          <a:cs typeface="Arial" pitchFamily="34" charset="0"/>
        </a:defRPr>
      </a:lvl2pPr>
      <a:lvl3pPr algn="l" rtl="0" fontAlgn="base">
        <a:spcBef>
          <a:spcPct val="0"/>
        </a:spcBef>
        <a:spcAft>
          <a:spcPct val="0"/>
        </a:spcAft>
        <a:defRPr sz="2600">
          <a:solidFill>
            <a:srgbClr val="333333"/>
          </a:solidFill>
          <a:latin typeface="Century Gothic" pitchFamily="34" charset="0"/>
          <a:cs typeface="Arial" pitchFamily="34" charset="0"/>
        </a:defRPr>
      </a:lvl3pPr>
      <a:lvl4pPr algn="l" rtl="0" fontAlgn="base">
        <a:spcBef>
          <a:spcPct val="0"/>
        </a:spcBef>
        <a:spcAft>
          <a:spcPct val="0"/>
        </a:spcAft>
        <a:defRPr sz="2600">
          <a:solidFill>
            <a:srgbClr val="333333"/>
          </a:solidFill>
          <a:latin typeface="Century Gothic" pitchFamily="34" charset="0"/>
          <a:cs typeface="Arial" pitchFamily="34" charset="0"/>
        </a:defRPr>
      </a:lvl4pPr>
      <a:lvl5pPr algn="l" rtl="0" fontAlgn="base">
        <a:spcBef>
          <a:spcPct val="0"/>
        </a:spcBef>
        <a:spcAft>
          <a:spcPct val="0"/>
        </a:spcAft>
        <a:defRPr sz="2600">
          <a:solidFill>
            <a:srgbClr val="333333"/>
          </a:solidFill>
          <a:latin typeface="Century Gothic" pitchFamily="34" charset="0"/>
          <a:cs typeface="Arial" pitchFamily="34" charset="0"/>
        </a:defRPr>
      </a:lvl5pPr>
      <a:lvl6pPr marL="457200" algn="l" rtl="0" fontAlgn="base">
        <a:spcBef>
          <a:spcPct val="0"/>
        </a:spcBef>
        <a:spcAft>
          <a:spcPct val="0"/>
        </a:spcAft>
        <a:defRPr sz="2600">
          <a:solidFill>
            <a:srgbClr val="333333"/>
          </a:solidFill>
          <a:latin typeface="Century Gothic" pitchFamily="34" charset="0"/>
          <a:cs typeface="Arial" pitchFamily="34" charset="0"/>
        </a:defRPr>
      </a:lvl6pPr>
      <a:lvl7pPr marL="914400" algn="l" rtl="0" fontAlgn="base">
        <a:spcBef>
          <a:spcPct val="0"/>
        </a:spcBef>
        <a:spcAft>
          <a:spcPct val="0"/>
        </a:spcAft>
        <a:defRPr sz="2600">
          <a:solidFill>
            <a:srgbClr val="333333"/>
          </a:solidFill>
          <a:latin typeface="Century Gothic" pitchFamily="34" charset="0"/>
          <a:cs typeface="Arial" pitchFamily="34" charset="0"/>
        </a:defRPr>
      </a:lvl7pPr>
      <a:lvl8pPr marL="1371600" algn="l" rtl="0" fontAlgn="base">
        <a:spcBef>
          <a:spcPct val="0"/>
        </a:spcBef>
        <a:spcAft>
          <a:spcPct val="0"/>
        </a:spcAft>
        <a:defRPr sz="2600">
          <a:solidFill>
            <a:srgbClr val="333333"/>
          </a:solidFill>
          <a:latin typeface="Century Gothic" pitchFamily="34" charset="0"/>
          <a:cs typeface="Arial" pitchFamily="34" charset="0"/>
        </a:defRPr>
      </a:lvl8pPr>
      <a:lvl9pPr marL="1828800" algn="l"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fontAlgn="base">
        <a:spcBef>
          <a:spcPct val="20000"/>
        </a:spcBef>
        <a:spcAft>
          <a:spcPct val="0"/>
        </a:spcAft>
        <a:buChar char="•"/>
        <a:defRPr sz="1600">
          <a:solidFill>
            <a:srgbClr val="333333"/>
          </a:solidFill>
          <a:latin typeface="+mn-lt"/>
          <a:ea typeface="+mn-ea"/>
          <a:cs typeface="+mn-cs"/>
        </a:defRPr>
      </a:lvl1pPr>
      <a:lvl2pPr marL="742950" indent="-285750" algn="l" rtl="0" fontAlgn="base">
        <a:spcBef>
          <a:spcPct val="20000"/>
        </a:spcBef>
        <a:spcAft>
          <a:spcPct val="0"/>
        </a:spcAft>
        <a:buChar char="–"/>
        <a:defRPr sz="1600">
          <a:solidFill>
            <a:srgbClr val="333333"/>
          </a:solidFill>
          <a:latin typeface="+mn-lt"/>
          <a:cs typeface="+mn-cs"/>
        </a:defRPr>
      </a:lvl2pPr>
      <a:lvl3pPr marL="1143000" indent="-228600" algn="l" rtl="0" fontAlgn="base">
        <a:spcBef>
          <a:spcPct val="20000"/>
        </a:spcBef>
        <a:spcAft>
          <a:spcPct val="0"/>
        </a:spcAft>
        <a:buChar char="•"/>
        <a:defRPr sz="1600">
          <a:solidFill>
            <a:srgbClr val="333333"/>
          </a:solidFill>
          <a:latin typeface="+mn-lt"/>
          <a:cs typeface="+mn-cs"/>
        </a:defRPr>
      </a:lvl3pPr>
      <a:lvl4pPr marL="1600200" indent="-228600" algn="l" rtl="0" fontAlgn="base">
        <a:spcBef>
          <a:spcPct val="20000"/>
        </a:spcBef>
        <a:spcAft>
          <a:spcPct val="0"/>
        </a:spcAft>
        <a:buChar char="–"/>
        <a:defRPr sz="1600">
          <a:solidFill>
            <a:srgbClr val="333333"/>
          </a:solidFill>
          <a:latin typeface="+mn-lt"/>
          <a:cs typeface="+mn-cs"/>
        </a:defRPr>
      </a:lvl4pPr>
      <a:lvl5pPr marL="2057400" indent="-228600" algn="l" rtl="0" fontAlgn="base">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14339" name="Rectangle 8"/>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4105" name="Rectangle 9"/>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B7D34C70-1D7A-40B3-A8D1-6E38791DCE77}" type="slidenum">
              <a:rPr lang="es-CO"/>
              <a:pPr>
                <a:defRPr/>
              </a:pPr>
              <a:t>‹Nº›</a:t>
            </a:fld>
            <a:endParaRPr lang="es-CO" dirty="0"/>
          </a:p>
        </p:txBody>
      </p:sp>
      <p:pic>
        <p:nvPicPr>
          <p:cNvPr id="14341" name="Picture 10" descr="Plantillas y Graficos CNC9"/>
          <p:cNvPicPr>
            <a:picLocks noChangeAspect="1" noChangeArrowheads="1"/>
          </p:cNvPicPr>
          <p:nvPr/>
        </p:nvPicPr>
        <p:blipFill>
          <a:blip r:embed="rId13" cstate="print"/>
          <a:srcRect/>
          <a:stretch>
            <a:fillRect/>
          </a:stretch>
        </p:blipFill>
        <p:spPr bwMode="auto">
          <a:xfrm>
            <a:off x="-11113" y="0"/>
            <a:ext cx="354013" cy="5145088"/>
          </a:xfrm>
          <a:prstGeom prst="rect">
            <a:avLst/>
          </a:prstGeom>
          <a:noFill/>
          <a:ln w="9525">
            <a:noFill/>
            <a:miter lim="800000"/>
            <a:headEnd/>
            <a:tailEnd/>
          </a:ln>
        </p:spPr>
      </p:pic>
      <p:pic>
        <p:nvPicPr>
          <p:cNvPr id="14342" name="Picture 11" descr="Plantillas y Graficos CNC10"/>
          <p:cNvPicPr>
            <a:picLocks noChangeAspect="1" noChangeArrowheads="1"/>
          </p:cNvPicPr>
          <p:nvPr/>
        </p:nvPicPr>
        <p:blipFill>
          <a:blip r:embed="rId14" cstate="print"/>
          <a:srcRect/>
          <a:stretch>
            <a:fillRect/>
          </a:stretch>
        </p:blipFill>
        <p:spPr bwMode="auto">
          <a:xfrm>
            <a:off x="428625" y="4832350"/>
            <a:ext cx="1200150" cy="261938"/>
          </a:xfrm>
          <a:prstGeom prst="rect">
            <a:avLst/>
          </a:prstGeom>
          <a:noFill/>
          <a:ln w="9525">
            <a:noFill/>
            <a:miter lim="800000"/>
            <a:headEnd/>
            <a:tailEnd/>
          </a:ln>
        </p:spPr>
      </p:pic>
      <p:sp>
        <p:nvSpPr>
          <p:cNvPr id="4108" name="Line 12"/>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sp>
        <p:nvSpPr>
          <p:cNvPr id="14344"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14345"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81"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26627" name="Rectangle 8"/>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13321" name="Rectangle 9"/>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D9DDE341-B6FE-44E5-9A1F-06CCA94E5BD9}" type="slidenum">
              <a:rPr lang="es-CO"/>
              <a:pPr>
                <a:defRPr/>
              </a:pPr>
              <a:t>‹Nº›</a:t>
            </a:fld>
            <a:endParaRPr lang="es-CO" dirty="0"/>
          </a:p>
        </p:txBody>
      </p:sp>
      <p:pic>
        <p:nvPicPr>
          <p:cNvPr id="26629" name="Picture 11"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13324" name="Line 12"/>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26631" name="Picture 13" descr="Plantillas y Graficos CNC12"/>
          <p:cNvPicPr>
            <a:picLocks noChangeAspect="1" noChangeArrowheads="1"/>
          </p:cNvPicPr>
          <p:nvPr/>
        </p:nvPicPr>
        <p:blipFill>
          <a:blip r:embed="rId14" cstate="print"/>
          <a:srcRect/>
          <a:stretch>
            <a:fillRect/>
          </a:stretch>
        </p:blipFill>
        <p:spPr bwMode="auto">
          <a:xfrm>
            <a:off x="-1588" y="-9525"/>
            <a:ext cx="354013" cy="5145088"/>
          </a:xfrm>
          <a:prstGeom prst="rect">
            <a:avLst/>
          </a:prstGeom>
          <a:noFill/>
          <a:ln w="9525">
            <a:noFill/>
            <a:miter lim="800000"/>
            <a:headEnd/>
            <a:tailEnd/>
          </a:ln>
        </p:spPr>
      </p:pic>
      <p:sp>
        <p:nvSpPr>
          <p:cNvPr id="15368"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15369"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82"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38915"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29700"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41AE2548-F64B-4000-90A5-8DA2614C4061}" type="slidenum">
              <a:rPr lang="es-CO"/>
              <a:pPr>
                <a:defRPr/>
              </a:pPr>
              <a:t>‹Nº›</a:t>
            </a:fld>
            <a:endParaRPr lang="es-CO" dirty="0"/>
          </a:p>
        </p:txBody>
      </p:sp>
      <p:pic>
        <p:nvPicPr>
          <p:cNvPr id="38917" name="Picture 5"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29702"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38919" name="Picture 8" descr="Plantillas y Graficos CNC14"/>
          <p:cNvPicPr>
            <a:picLocks noChangeAspect="1" noChangeArrowheads="1"/>
          </p:cNvPicPr>
          <p:nvPr/>
        </p:nvPicPr>
        <p:blipFill>
          <a:blip r:embed="rId14" cstate="print"/>
          <a:srcRect/>
          <a:stretch>
            <a:fillRect/>
          </a:stretch>
        </p:blipFill>
        <p:spPr bwMode="auto">
          <a:xfrm>
            <a:off x="0" y="0"/>
            <a:ext cx="354013" cy="5145088"/>
          </a:xfrm>
          <a:prstGeom prst="rect">
            <a:avLst/>
          </a:prstGeom>
          <a:noFill/>
          <a:ln w="9525">
            <a:noFill/>
            <a:miter lim="800000"/>
            <a:headEnd/>
            <a:tailEnd/>
          </a:ln>
        </p:spPr>
      </p:pic>
      <p:sp>
        <p:nvSpPr>
          <p:cNvPr id="16392"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16393"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8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51203"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35844"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22E1FBD9-2431-469E-A367-6AC03437FA13}" type="slidenum">
              <a:rPr lang="es-CO"/>
              <a:pPr>
                <a:defRPr/>
              </a:pPr>
              <a:t>‹Nº›</a:t>
            </a:fld>
            <a:endParaRPr lang="es-CO" dirty="0"/>
          </a:p>
        </p:txBody>
      </p:sp>
      <p:pic>
        <p:nvPicPr>
          <p:cNvPr id="51205" name="Picture 5"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35846"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51207" name="Picture 8" descr="Plantillas y Graficos CNC16"/>
          <p:cNvPicPr>
            <a:picLocks noChangeAspect="1" noChangeArrowheads="1"/>
          </p:cNvPicPr>
          <p:nvPr/>
        </p:nvPicPr>
        <p:blipFill>
          <a:blip r:embed="rId14" cstate="print"/>
          <a:srcRect/>
          <a:stretch>
            <a:fillRect/>
          </a:stretch>
        </p:blipFill>
        <p:spPr bwMode="auto">
          <a:xfrm>
            <a:off x="3175" y="-9525"/>
            <a:ext cx="354013" cy="5145088"/>
          </a:xfrm>
          <a:prstGeom prst="rect">
            <a:avLst/>
          </a:prstGeom>
          <a:noFill/>
          <a:ln w="9525">
            <a:noFill/>
            <a:miter lim="800000"/>
            <a:headEnd/>
            <a:tailEnd/>
          </a:ln>
        </p:spPr>
      </p:pic>
      <p:sp>
        <p:nvSpPr>
          <p:cNvPr id="17416"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17417"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8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63491"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41988"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7F1A78BB-2311-4718-A474-E54BBABBEBCD}" type="slidenum">
              <a:rPr lang="es-CO"/>
              <a:pPr>
                <a:defRPr/>
              </a:pPr>
              <a:t>‹Nº›</a:t>
            </a:fld>
            <a:endParaRPr lang="es-CO" dirty="0"/>
          </a:p>
        </p:txBody>
      </p:sp>
      <p:pic>
        <p:nvPicPr>
          <p:cNvPr id="63493" name="Picture 5"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41990"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63495" name="Picture 8" descr="Plantillas y Graficos CNC18"/>
          <p:cNvPicPr>
            <a:picLocks noChangeAspect="1" noChangeArrowheads="1"/>
          </p:cNvPicPr>
          <p:nvPr/>
        </p:nvPicPr>
        <p:blipFill>
          <a:blip r:embed="rId14" cstate="print"/>
          <a:srcRect/>
          <a:stretch>
            <a:fillRect/>
          </a:stretch>
        </p:blipFill>
        <p:spPr bwMode="auto">
          <a:xfrm>
            <a:off x="0" y="0"/>
            <a:ext cx="354013" cy="5145088"/>
          </a:xfrm>
          <a:prstGeom prst="rect">
            <a:avLst/>
          </a:prstGeom>
          <a:noFill/>
          <a:ln w="9525">
            <a:noFill/>
            <a:miter lim="800000"/>
            <a:headEnd/>
            <a:tailEnd/>
          </a:ln>
        </p:spPr>
      </p:pic>
      <p:sp>
        <p:nvSpPr>
          <p:cNvPr id="18440"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18441"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85"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75779"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49156"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DFDFDD6D-C70E-4DA1-B07B-7FC64B7A522C}" type="slidenum">
              <a:rPr lang="es-CO"/>
              <a:pPr>
                <a:defRPr/>
              </a:pPr>
              <a:t>‹Nº›</a:t>
            </a:fld>
            <a:endParaRPr lang="es-CO" dirty="0"/>
          </a:p>
        </p:txBody>
      </p:sp>
      <p:pic>
        <p:nvPicPr>
          <p:cNvPr id="75781" name="Picture 5"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49158"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75783" name="Picture 8" descr="Plantillas y Graficos CNC20"/>
          <p:cNvPicPr>
            <a:picLocks noChangeAspect="1" noChangeArrowheads="1"/>
          </p:cNvPicPr>
          <p:nvPr/>
        </p:nvPicPr>
        <p:blipFill>
          <a:blip r:embed="rId14" cstate="print"/>
          <a:srcRect/>
          <a:stretch>
            <a:fillRect/>
          </a:stretch>
        </p:blipFill>
        <p:spPr bwMode="auto">
          <a:xfrm>
            <a:off x="0" y="0"/>
            <a:ext cx="354013" cy="5145088"/>
          </a:xfrm>
          <a:prstGeom prst="rect">
            <a:avLst/>
          </a:prstGeom>
          <a:noFill/>
          <a:ln w="9525">
            <a:noFill/>
            <a:miter lim="800000"/>
            <a:headEnd/>
            <a:tailEnd/>
          </a:ln>
        </p:spPr>
      </p:pic>
      <p:sp>
        <p:nvSpPr>
          <p:cNvPr id="19464"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19465"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86"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88067"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51204"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686810F2-F4CB-4BF0-BDDD-1033B87B0875}" type="slidenum">
              <a:rPr lang="es-CO"/>
              <a:pPr>
                <a:defRPr/>
              </a:pPr>
              <a:t>‹Nº›</a:t>
            </a:fld>
            <a:endParaRPr lang="es-CO" dirty="0"/>
          </a:p>
        </p:txBody>
      </p:sp>
      <p:pic>
        <p:nvPicPr>
          <p:cNvPr id="88069" name="Picture 5"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51206"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88071" name="Picture 8" descr="Plantillas y Graficos CNC22"/>
          <p:cNvPicPr>
            <a:picLocks noChangeAspect="1" noChangeArrowheads="1"/>
          </p:cNvPicPr>
          <p:nvPr/>
        </p:nvPicPr>
        <p:blipFill>
          <a:blip r:embed="rId14" cstate="print"/>
          <a:srcRect/>
          <a:stretch>
            <a:fillRect/>
          </a:stretch>
        </p:blipFill>
        <p:spPr bwMode="auto">
          <a:xfrm>
            <a:off x="0" y="0"/>
            <a:ext cx="354013" cy="5145088"/>
          </a:xfrm>
          <a:prstGeom prst="rect">
            <a:avLst/>
          </a:prstGeom>
          <a:noFill/>
          <a:ln w="9525">
            <a:noFill/>
            <a:miter lim="800000"/>
            <a:headEnd/>
            <a:tailEnd/>
          </a:ln>
        </p:spPr>
      </p:pic>
      <p:sp>
        <p:nvSpPr>
          <p:cNvPr id="20488"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20489"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87"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738188" y="66675"/>
            <a:ext cx="8229600" cy="56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O" altLang="es-CO" smtClean="0"/>
              <a:t>Haga clic para cambiar el estilo de título	</a:t>
            </a:r>
          </a:p>
        </p:txBody>
      </p:sp>
      <p:sp>
        <p:nvSpPr>
          <p:cNvPr id="100355" name="Rectangle 3"/>
          <p:cNvSpPr>
            <a:spLocks noGrp="1" noChangeArrowheads="1"/>
          </p:cNvSpPr>
          <p:nvPr>
            <p:ph type="body" idx="1"/>
          </p:nvPr>
        </p:nvSpPr>
        <p:spPr bwMode="auto">
          <a:xfrm>
            <a:off x="457200" y="1365250"/>
            <a:ext cx="8229600" cy="30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altLang="es-CO" smtClean="0"/>
              <a:t>Haga clic para modificar el estilo de texto del patrón</a:t>
            </a:r>
          </a:p>
          <a:p>
            <a:pPr lvl="1"/>
            <a:r>
              <a:rPr lang="es-CO" altLang="es-CO" smtClean="0"/>
              <a:t>Segundo nivel</a:t>
            </a:r>
          </a:p>
          <a:p>
            <a:pPr lvl="2"/>
            <a:r>
              <a:rPr lang="es-CO" altLang="es-CO" smtClean="0"/>
              <a:t>Tercer nivel</a:t>
            </a:r>
          </a:p>
          <a:p>
            <a:pPr lvl="3"/>
            <a:r>
              <a:rPr lang="es-CO" altLang="es-CO" smtClean="0"/>
              <a:t>Cuarto nivel</a:t>
            </a:r>
          </a:p>
          <a:p>
            <a:pPr lvl="4"/>
            <a:r>
              <a:rPr lang="es-CO" altLang="es-CO" smtClean="0"/>
              <a:t>Quinto nivel</a:t>
            </a:r>
          </a:p>
        </p:txBody>
      </p:sp>
      <p:sp>
        <p:nvSpPr>
          <p:cNvPr id="53252" name="Rectangle 4"/>
          <p:cNvSpPr>
            <a:spLocks noGrp="1" noChangeArrowheads="1"/>
          </p:cNvSpPr>
          <p:nvPr>
            <p:ph type="sldNum" sz="quarter" idx="4"/>
          </p:nvPr>
        </p:nvSpPr>
        <p:spPr bwMode="auto">
          <a:xfrm>
            <a:off x="8215313" y="4737100"/>
            <a:ext cx="86677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j-lt"/>
                <a:cs typeface="Arial" pitchFamily="34" charset="0"/>
              </a:defRPr>
            </a:lvl1pPr>
          </a:lstStyle>
          <a:p>
            <a:pPr>
              <a:defRPr/>
            </a:pPr>
            <a:fld id="{0DB8E03C-6502-475C-B84E-2D8787582850}" type="slidenum">
              <a:rPr lang="es-CO"/>
              <a:pPr>
                <a:defRPr/>
              </a:pPr>
              <a:t>‹Nº›</a:t>
            </a:fld>
            <a:endParaRPr lang="es-CO" dirty="0"/>
          </a:p>
        </p:txBody>
      </p:sp>
      <p:pic>
        <p:nvPicPr>
          <p:cNvPr id="100357" name="Picture 5" descr="Plantillas y Graficos CNC10"/>
          <p:cNvPicPr>
            <a:picLocks noChangeAspect="1" noChangeArrowheads="1"/>
          </p:cNvPicPr>
          <p:nvPr/>
        </p:nvPicPr>
        <p:blipFill>
          <a:blip r:embed="rId13" cstate="print"/>
          <a:srcRect/>
          <a:stretch>
            <a:fillRect/>
          </a:stretch>
        </p:blipFill>
        <p:spPr bwMode="auto">
          <a:xfrm>
            <a:off x="428625" y="4832350"/>
            <a:ext cx="1200150" cy="261938"/>
          </a:xfrm>
          <a:prstGeom prst="rect">
            <a:avLst/>
          </a:prstGeom>
          <a:noFill/>
          <a:ln w="9525">
            <a:noFill/>
            <a:miter lim="800000"/>
            <a:headEnd/>
            <a:tailEnd/>
          </a:ln>
        </p:spPr>
      </p:pic>
      <p:sp>
        <p:nvSpPr>
          <p:cNvPr id="53254" name="Line 6"/>
          <p:cNvSpPr>
            <a:spLocks noChangeShapeType="1"/>
          </p:cNvSpPr>
          <p:nvPr/>
        </p:nvSpPr>
        <p:spPr bwMode="auto">
          <a:xfrm>
            <a:off x="684213" y="703263"/>
            <a:ext cx="8262937" cy="0"/>
          </a:xfrm>
          <a:prstGeom prst="line">
            <a:avLst/>
          </a:prstGeom>
          <a:noFill/>
          <a:ln w="15875">
            <a:solidFill>
              <a:srgbClr val="808080"/>
            </a:solidFill>
            <a:round/>
            <a:headEnd/>
            <a:tailEnd/>
          </a:ln>
          <a:effectLst/>
        </p:spPr>
        <p:txBody>
          <a:bodyPr/>
          <a:lstStyle/>
          <a:p>
            <a:pPr>
              <a:defRPr/>
            </a:pPr>
            <a:endParaRPr lang="es-CO" dirty="0"/>
          </a:p>
        </p:txBody>
      </p:sp>
      <p:pic>
        <p:nvPicPr>
          <p:cNvPr id="100359" name="Picture 8" descr="Plantillas y Graficos CNC24"/>
          <p:cNvPicPr>
            <a:picLocks noChangeAspect="1" noChangeArrowheads="1"/>
          </p:cNvPicPr>
          <p:nvPr/>
        </p:nvPicPr>
        <p:blipFill>
          <a:blip r:embed="rId14" cstate="print"/>
          <a:srcRect/>
          <a:stretch>
            <a:fillRect/>
          </a:stretch>
        </p:blipFill>
        <p:spPr bwMode="auto">
          <a:xfrm>
            <a:off x="0" y="0"/>
            <a:ext cx="354013" cy="5145088"/>
          </a:xfrm>
          <a:prstGeom prst="rect">
            <a:avLst/>
          </a:prstGeom>
          <a:noFill/>
          <a:ln w="9525">
            <a:noFill/>
            <a:miter lim="800000"/>
            <a:headEnd/>
            <a:tailEnd/>
          </a:ln>
        </p:spPr>
      </p:pic>
      <p:sp>
        <p:nvSpPr>
          <p:cNvPr id="21512" name="Line 8"/>
          <p:cNvSpPr>
            <a:spLocks noChangeShapeType="1"/>
          </p:cNvSpPr>
          <p:nvPr/>
        </p:nvSpPr>
        <p:spPr bwMode="auto">
          <a:xfrm>
            <a:off x="1692275" y="4830763"/>
            <a:ext cx="0" cy="268287"/>
          </a:xfrm>
          <a:prstGeom prst="line">
            <a:avLst/>
          </a:prstGeom>
          <a:noFill/>
          <a:ln w="9525">
            <a:solidFill>
              <a:srgbClr val="C0C0C0"/>
            </a:solidFill>
            <a:round/>
            <a:headEnd/>
            <a:tailEnd/>
          </a:ln>
          <a:effectLst/>
          <a:extLst>
            <a:ext uri="{909E8E84-426E-40DD-AFC4-6F175D3DCCD1}"/>
            <a:ext uri="{AF507438-7753-43E0-B8FC-AC1667EBCBE1}"/>
          </a:extLst>
        </p:spPr>
        <p:txBody>
          <a:bodyPr/>
          <a:lstStyle/>
          <a:p>
            <a:pPr>
              <a:defRPr/>
            </a:pPr>
            <a:endParaRPr lang="es-CO" dirty="0">
              <a:cs typeface="Arial" charset="0"/>
            </a:endParaRPr>
          </a:p>
        </p:txBody>
      </p:sp>
      <p:sp>
        <p:nvSpPr>
          <p:cNvPr id="21513" name="Text Box 9"/>
          <p:cNvSpPr txBox="1">
            <a:spLocks noChangeArrowheads="1"/>
          </p:cNvSpPr>
          <p:nvPr/>
        </p:nvSpPr>
        <p:spPr bwMode="auto">
          <a:xfrm>
            <a:off x="1654175" y="4870450"/>
            <a:ext cx="1655763" cy="228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es-CO" altLang="es-CO" sz="900" b="0" dirty="0"/>
              <a:t>Total</a:t>
            </a:r>
            <a:endParaRPr lang="es-ES" altLang="es-CO" sz="900" b="0" dirty="0"/>
          </a:p>
        </p:txBody>
      </p:sp>
    </p:spTree>
  </p:cSld>
  <p:clrMap bg1="lt1" tx1="dk1" bg2="lt2" tx2="dk2" accent1="accent1" accent2="accent2" accent3="accent3" accent4="accent4" accent5="accent5" accent6="accent6" hlink="hlink" folHlink="folHlink"/>
  <p:sldLayoutIdLst>
    <p:sldLayoutId id="2147483888"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eaLnBrk="0" fontAlgn="base" hangingPunct="0">
        <a:spcBef>
          <a:spcPct val="0"/>
        </a:spcBef>
        <a:spcAft>
          <a:spcPct val="0"/>
        </a:spcAft>
        <a:defRPr sz="2600">
          <a:solidFill>
            <a:srgbClr val="333333"/>
          </a:solidFill>
          <a:latin typeface="+mj-lt"/>
          <a:ea typeface="+mj-ea"/>
          <a:cs typeface="+mj-cs"/>
        </a:defRPr>
      </a:lvl1pPr>
      <a:lvl2pPr algn="l" rtl="0" eaLnBrk="0" fontAlgn="base" hangingPunct="0">
        <a:spcBef>
          <a:spcPct val="0"/>
        </a:spcBef>
        <a:spcAft>
          <a:spcPct val="0"/>
        </a:spcAft>
        <a:defRPr sz="2600">
          <a:solidFill>
            <a:srgbClr val="333333"/>
          </a:solidFill>
          <a:latin typeface="Century Gothic" pitchFamily="34" charset="0"/>
          <a:cs typeface="Arial" pitchFamily="34" charset="0"/>
        </a:defRPr>
      </a:lvl2pPr>
      <a:lvl3pPr algn="l" rtl="0" eaLnBrk="0" fontAlgn="base" hangingPunct="0">
        <a:spcBef>
          <a:spcPct val="0"/>
        </a:spcBef>
        <a:spcAft>
          <a:spcPct val="0"/>
        </a:spcAft>
        <a:defRPr sz="2600">
          <a:solidFill>
            <a:srgbClr val="333333"/>
          </a:solidFill>
          <a:latin typeface="Century Gothic" pitchFamily="34" charset="0"/>
          <a:cs typeface="Arial" pitchFamily="34" charset="0"/>
        </a:defRPr>
      </a:lvl3pPr>
      <a:lvl4pPr algn="l" rtl="0" eaLnBrk="0" fontAlgn="base" hangingPunct="0">
        <a:spcBef>
          <a:spcPct val="0"/>
        </a:spcBef>
        <a:spcAft>
          <a:spcPct val="0"/>
        </a:spcAft>
        <a:defRPr sz="2600">
          <a:solidFill>
            <a:srgbClr val="333333"/>
          </a:solidFill>
          <a:latin typeface="Century Gothic" pitchFamily="34" charset="0"/>
          <a:cs typeface="Arial" pitchFamily="34" charset="0"/>
        </a:defRPr>
      </a:lvl4pPr>
      <a:lvl5pPr algn="l" rtl="0" eaLnBrk="0" fontAlgn="base" hangingPunct="0">
        <a:spcBef>
          <a:spcPct val="0"/>
        </a:spcBef>
        <a:spcAft>
          <a:spcPct val="0"/>
        </a:spcAft>
        <a:defRPr sz="2600">
          <a:solidFill>
            <a:srgbClr val="333333"/>
          </a:solidFill>
          <a:latin typeface="Century Gothic" pitchFamily="34" charset="0"/>
          <a:cs typeface="Arial" pitchFamily="34" charset="0"/>
        </a:defRPr>
      </a:lvl5pPr>
      <a:lvl6pPr marL="457200" algn="r" rtl="0" fontAlgn="base">
        <a:spcBef>
          <a:spcPct val="0"/>
        </a:spcBef>
        <a:spcAft>
          <a:spcPct val="0"/>
        </a:spcAft>
        <a:defRPr sz="2600">
          <a:solidFill>
            <a:srgbClr val="333333"/>
          </a:solidFill>
          <a:latin typeface="Century Gothic" pitchFamily="34" charset="0"/>
          <a:cs typeface="Arial" pitchFamily="34" charset="0"/>
        </a:defRPr>
      </a:lvl6pPr>
      <a:lvl7pPr marL="914400" algn="r" rtl="0" fontAlgn="base">
        <a:spcBef>
          <a:spcPct val="0"/>
        </a:spcBef>
        <a:spcAft>
          <a:spcPct val="0"/>
        </a:spcAft>
        <a:defRPr sz="2600">
          <a:solidFill>
            <a:srgbClr val="333333"/>
          </a:solidFill>
          <a:latin typeface="Century Gothic" pitchFamily="34" charset="0"/>
          <a:cs typeface="Arial" pitchFamily="34" charset="0"/>
        </a:defRPr>
      </a:lvl7pPr>
      <a:lvl8pPr marL="1371600" algn="r" rtl="0" fontAlgn="base">
        <a:spcBef>
          <a:spcPct val="0"/>
        </a:spcBef>
        <a:spcAft>
          <a:spcPct val="0"/>
        </a:spcAft>
        <a:defRPr sz="2600">
          <a:solidFill>
            <a:srgbClr val="333333"/>
          </a:solidFill>
          <a:latin typeface="Century Gothic" pitchFamily="34" charset="0"/>
          <a:cs typeface="Arial" pitchFamily="34" charset="0"/>
        </a:defRPr>
      </a:lvl8pPr>
      <a:lvl9pPr marL="1828800" algn="r" rtl="0" fontAlgn="base">
        <a:spcBef>
          <a:spcPct val="0"/>
        </a:spcBef>
        <a:spcAft>
          <a:spcPct val="0"/>
        </a:spcAft>
        <a:defRPr sz="2600">
          <a:solidFill>
            <a:srgbClr val="333333"/>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16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1600">
          <a:solidFill>
            <a:srgbClr val="333333"/>
          </a:solidFill>
          <a:latin typeface="+mn-lt"/>
          <a:cs typeface="+mn-cs"/>
        </a:defRPr>
      </a:lvl2pPr>
      <a:lvl3pPr marL="1143000" indent="-228600" algn="l" rtl="0" eaLnBrk="0" fontAlgn="base" hangingPunct="0">
        <a:spcBef>
          <a:spcPct val="20000"/>
        </a:spcBef>
        <a:spcAft>
          <a:spcPct val="0"/>
        </a:spcAft>
        <a:buChar char="•"/>
        <a:defRPr sz="1600">
          <a:solidFill>
            <a:srgbClr val="333333"/>
          </a:solidFill>
          <a:latin typeface="+mn-lt"/>
          <a:cs typeface="+mn-cs"/>
        </a:defRPr>
      </a:lvl3pPr>
      <a:lvl4pPr marL="1600200" indent="-228600" algn="l" rtl="0" eaLnBrk="0" fontAlgn="base" hangingPunct="0">
        <a:spcBef>
          <a:spcPct val="20000"/>
        </a:spcBef>
        <a:spcAft>
          <a:spcPct val="0"/>
        </a:spcAft>
        <a:buChar char="–"/>
        <a:defRPr sz="1600">
          <a:solidFill>
            <a:srgbClr val="333333"/>
          </a:solidFill>
          <a:latin typeface="+mn-lt"/>
          <a:cs typeface="+mn-cs"/>
        </a:defRPr>
      </a:lvl4pPr>
      <a:lvl5pPr marL="2057400" indent="-228600" algn="l" rtl="0" eaLnBrk="0" fontAlgn="base" hangingPunct="0">
        <a:spcBef>
          <a:spcPct val="20000"/>
        </a:spcBef>
        <a:spcAft>
          <a:spcPct val="0"/>
        </a:spcAft>
        <a:buChar char="»"/>
        <a:defRPr sz="1600">
          <a:solidFill>
            <a:srgbClr val="333333"/>
          </a:solidFill>
          <a:latin typeface="+mn-lt"/>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
<Relationships xmlns="http://schemas.openxmlformats.org/package/2006/relationships">
<Relationship Id="rId1" Target="../slideLayouts/slideLayout1.xml" Type="http://schemas.openxmlformats.org/officeDocument/2006/relationships/slideLayout"/>
</Relationships>

</file>

<file path=ppt/slides/_rels/slide10.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41.png" Type="http://schemas.openxmlformats.org/officeDocument/2006/relationships/image"/>
</Relationships>

</file>

<file path=ppt/slides/_rels/slide11.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42.png" Type="http://schemas.openxmlformats.org/officeDocument/2006/relationships/image"/>
<Relationship Id="rId3" Target="../media/image43.png" Type="http://schemas.openxmlformats.org/officeDocument/2006/relationships/image"/>
<Relationship Id="rId4" Target="../media/image44.png" Type="http://schemas.openxmlformats.org/officeDocument/2006/relationships/image"/>
<Relationship Id="rId5" Target="../media/image45.png" Type="http://schemas.openxmlformats.org/officeDocument/2006/relationships/image"/>
<Relationship Id="rId6" Target="../media/image46.png" Type="http://schemas.openxmlformats.org/officeDocument/2006/relationships/image"/>
<Relationship Id="rId7" Target="../media/image47.png" Type="http://schemas.openxmlformats.org/officeDocument/2006/relationships/image"/>
</Relationships>

</file>

<file path=ppt/slides/_rels/slide12.xml.rels><?xml version="1.0" encoding="UTF-8" standalone="no"?>
<Relationships xmlns="http://schemas.openxmlformats.org/package/2006/relationships">
<Relationship Id="rId1" Target="../slideLayouts/slideLayout35.xml" Type="http://schemas.openxmlformats.org/officeDocument/2006/relationships/slideLayout"/>
</Relationships>

</file>

<file path=ppt/slides/_rels/slide13.xml.rels><?xml version="1.0" encoding="UTF-8" standalone="no"?>
<Relationships xmlns="http://schemas.openxmlformats.org/package/2006/relationships">
<Relationship Id="rId1" Target="../slideLayouts/slideLayout41.xml" Type="http://schemas.openxmlformats.org/officeDocument/2006/relationships/slideLayout"/>
<Relationship Id="rId2" Target="../media/image48.png" Type="http://schemas.openxmlformats.org/officeDocument/2006/relationships/image"/>
</Relationships>

</file>

<file path=ppt/slides/_rels/slide14.xml.rels><?xml version="1.0" encoding="UTF-8" standalone="no"?>
<Relationships xmlns="http://schemas.openxmlformats.org/package/2006/relationships">
<Relationship Id="rId1" Target="../slideLayouts/slideLayout41.xml" Type="http://schemas.openxmlformats.org/officeDocument/2006/relationships/slideLayout"/>
<Relationship Id="rId2" Target="../media/image49.png" Type="http://schemas.openxmlformats.org/officeDocument/2006/relationships/image"/>
<Relationship Id="rId3" Target="../media/image50.png" Type="http://schemas.openxmlformats.org/officeDocument/2006/relationships/image"/>
<Relationship Id="rId4" Target="../media/image51.png" Type="http://schemas.openxmlformats.org/officeDocument/2006/relationships/image"/>
<Relationship Id="rId5" Target="../media/image52.png" Type="http://schemas.openxmlformats.org/officeDocument/2006/relationships/image"/>
<Relationship Id="rId6" Target="../media/image53.png" Type="http://schemas.openxmlformats.org/officeDocument/2006/relationships/image"/>
<Relationship Id="rId7" Target="../media/image54.png" Type="http://schemas.openxmlformats.org/officeDocument/2006/relationships/image"/>
<Relationship Id="rId8" Target="../media/image55.png" Type="http://schemas.openxmlformats.org/officeDocument/2006/relationships/image"/>
</Relationships>

</file>

<file path=ppt/slides/_rels/slide15.xml.rels><?xml version="1.0" encoding="UTF-8" standalone="no"?>
<Relationships xmlns="http://schemas.openxmlformats.org/package/2006/relationships">
<Relationship Id="rId1" Target="../slideLayouts/slideLayout41.xml" Type="http://schemas.openxmlformats.org/officeDocument/2006/relationships/slideLayout"/>
<Relationship Id="rId2" Target="../media/image56.png" Type="http://schemas.openxmlformats.org/officeDocument/2006/relationships/image"/>
<Relationship Id="rId3" Target="../media/image57.png" Type="http://schemas.openxmlformats.org/officeDocument/2006/relationships/image"/>
<Relationship Id="rId4" Target="../media/image58.png" Type="http://schemas.openxmlformats.org/officeDocument/2006/relationships/image"/>
<Relationship Id="rId5" Target="../media/image59.png" Type="http://schemas.openxmlformats.org/officeDocument/2006/relationships/image"/>
<Relationship Id="rId6" Target="../media/image60.png" Type="http://schemas.openxmlformats.org/officeDocument/2006/relationships/image"/>
<Relationship Id="rId7" Target="../media/image61.png" Type="http://schemas.openxmlformats.org/officeDocument/2006/relationships/image"/>
<Relationship Id="rId8" Target="../media/image62.png" Type="http://schemas.openxmlformats.org/officeDocument/2006/relationships/image"/>
</Relationships>

</file>

<file path=ppt/slides/_rels/slide16.xml.rels><?xml version="1.0" encoding="UTF-8" standalone="no"?>
<Relationships xmlns="http://schemas.openxmlformats.org/package/2006/relationships">
<Relationship Id="rId1" Target="../slideLayouts/slideLayout46.xml" Type="http://schemas.openxmlformats.org/officeDocument/2006/relationships/slideLayout"/>
</Relationships>

</file>

<file path=ppt/slides/_rels/slide17.xml.rels><?xml version="1.0" encoding="UTF-8" standalone="no"?>
<Relationships xmlns="http://schemas.openxmlformats.org/package/2006/relationships">
<Relationship Id="rId1" Target="../theme/themeOverride1.xml" Type="http://schemas.openxmlformats.org/officeDocument/2006/relationships/themeOverride"/>
<Relationship Id="rId2" Target="../slideLayouts/slideLayout186.xml" Type="http://schemas.openxmlformats.org/officeDocument/2006/relationships/slideLayout"/>
<Relationship Id="rId3" Target="../media/image63.png" Type="http://schemas.openxmlformats.org/officeDocument/2006/relationships/image"/>
<Relationship Id="rId4" Target="../media/image64.jpeg" Type="http://schemas.openxmlformats.org/officeDocument/2006/relationships/image"/>
<Relationship Id="rId5" Target="../media/image65.png" Type="http://schemas.openxmlformats.org/officeDocument/2006/relationships/image"/>
<Relationship Id="rId6" Target="../media/image66.png" Type="http://schemas.openxmlformats.org/officeDocument/2006/relationships/image"/>
<Relationship Id="rId7" Target="../media/image67.jpeg" Type="http://schemas.openxmlformats.org/officeDocument/2006/relationships/image"/>
<Relationship Id="rId8" Target="../media/image7.png" Type="http://schemas.openxmlformats.org/officeDocument/2006/relationships/image"/>
</Relationships>

</file>

<file path=ppt/slides/_rels/slide18.xml.rels><?xml version="1.0" encoding="UTF-8" standalone="no"?>
<Relationships xmlns="http://schemas.openxmlformats.org/package/2006/relationships">
<Relationship Id="rId1" Target="../slideLayouts/slideLayout181.xml" Type="http://schemas.openxmlformats.org/officeDocument/2006/relationships/slideLayout"/>
<Relationship Id="rId2" Target="../charts/chart1.xml" Type="http://schemas.openxmlformats.org/officeDocument/2006/relationships/chart"/>
</Relationships>

</file>

<file path=ppt/slides/_rels/slide19.xml.rels><?xml version="1.0" encoding="UTF-8" standalone="no"?>
<Relationships xmlns="http://schemas.openxmlformats.org/package/2006/relationships">
<Relationship Id="rId1" Target="../drawings/vmlDrawing3.vml" Type="http://schemas.openxmlformats.org/officeDocument/2006/relationships/vmlDrawing"/>
<Relationship Id="rId10" Target="../media/image75.jpeg" Type="http://schemas.openxmlformats.org/officeDocument/2006/relationships/image"/>
<Relationship Id="rId11" Target="../media/image76.jpeg" Type="http://schemas.openxmlformats.org/officeDocument/2006/relationships/image"/>
<Relationship Id="rId12" Target="../media/image77.png" Type="http://schemas.openxmlformats.org/officeDocument/2006/relationships/image"/>
<Relationship Id="rId2" Target="../slideLayouts/slideLayout52.xml" Type="http://schemas.openxmlformats.org/officeDocument/2006/relationships/slideLayout"/>
<Relationship Id="rId3" Target="../embeddings/oleObject9.bin" Type="http://schemas.openxmlformats.org/officeDocument/2006/relationships/oleObject"/>
<Relationship Id="rId4" Target="../embeddings/oleObject10.bin" Type="http://schemas.openxmlformats.org/officeDocument/2006/relationships/oleObject"/>
<Relationship Id="rId5" Target="../media/image71.png" Type="http://schemas.openxmlformats.org/officeDocument/2006/relationships/image"/>
<Relationship Id="rId6" Target="../media/image72.png" Type="http://schemas.openxmlformats.org/officeDocument/2006/relationships/image"/>
<Relationship Id="rId7" Target="../media/image7.png" Type="http://schemas.openxmlformats.org/officeDocument/2006/relationships/image"/>
<Relationship Id="rId8" Target="../media/image73.png" Type="http://schemas.openxmlformats.org/officeDocument/2006/relationships/image"/>
<Relationship Id="rId9" Target="../media/image74.png" Type="http://schemas.openxmlformats.org/officeDocument/2006/relationships/image"/>
</Relationships>

</file>

<file path=ppt/slides/_rels/slide2.xml.rels><?xml version="1.0" encoding="UTF-8" standalone="no"?>
<Relationships xmlns="http://schemas.openxmlformats.org/package/2006/relationships">
<Relationship Id="rId1" Target="../slideLayouts/slideLayout13.xml" Type="http://schemas.openxmlformats.org/officeDocument/2006/relationships/slideLayout"/>
</Relationships>

</file>

<file path=ppt/slides/_rels/slide20.xml.rels><?xml version="1.0" encoding="UTF-8" standalone="no"?>
<Relationships xmlns="http://schemas.openxmlformats.org/package/2006/relationships">
<Relationship Id="rId1" Target="../theme/themeOverride2.xml" Type="http://schemas.openxmlformats.org/officeDocument/2006/relationships/themeOverride"/>
<Relationship Id="rId2" Target="../slideLayouts/slideLayout52.xml" Type="http://schemas.openxmlformats.org/officeDocument/2006/relationships/slideLayout"/>
<Relationship Id="rId3" Target="../media/image78.png" Type="http://schemas.openxmlformats.org/officeDocument/2006/relationships/image"/>
<Relationship Id="rId4" Target="../media/image79.png" Type="http://schemas.openxmlformats.org/officeDocument/2006/relationships/image"/>
<Relationship Id="rId5" Target="../media/image80.png" Type="http://schemas.openxmlformats.org/officeDocument/2006/relationships/image"/>
<Relationship Id="rId6" Target="../media/image81.png" Type="http://schemas.openxmlformats.org/officeDocument/2006/relationships/image"/>
</Relationships>

</file>

<file path=ppt/slides/_rels/slide21.xml.rels><?xml version="1.0" encoding="UTF-8" standalone="no"?>
<Relationships xmlns="http://schemas.openxmlformats.org/package/2006/relationships">
<Relationship Id="rId1" Target="../slideLayouts/slideLayout57.xml" Type="http://schemas.openxmlformats.org/officeDocument/2006/relationships/slideLayout"/>
</Relationships>

</file>

<file path=ppt/slides/_rels/slide22.xml.rels><?xml version="1.0" encoding="UTF-8" standalone="no"?>
<Relationships xmlns="http://schemas.openxmlformats.org/package/2006/relationships">
<Relationship Id="rId1" Target="../drawings/vmlDrawing4.vml" Type="http://schemas.openxmlformats.org/officeDocument/2006/relationships/vmlDrawing"/>
<Relationship Id="rId10" Target="../media/image62.png" Type="http://schemas.openxmlformats.org/officeDocument/2006/relationships/image"/>
<Relationship Id="rId2" Target="../slideLayouts/slideLayout63.xml" Type="http://schemas.openxmlformats.org/officeDocument/2006/relationships/slideLayout"/>
<Relationship Id="rId3" Target="../embeddings/oleObject11.bin" Type="http://schemas.openxmlformats.org/officeDocument/2006/relationships/oleObject"/>
<Relationship Id="rId4" Target="../embeddings/oleObject12.bin" Type="http://schemas.openxmlformats.org/officeDocument/2006/relationships/oleObject"/>
<Relationship Id="rId5" Target="../media/image57.png" Type="http://schemas.openxmlformats.org/officeDocument/2006/relationships/image"/>
<Relationship Id="rId6" Target="../media/image58.png" Type="http://schemas.openxmlformats.org/officeDocument/2006/relationships/image"/>
<Relationship Id="rId7" Target="../media/image59.png" Type="http://schemas.openxmlformats.org/officeDocument/2006/relationships/image"/>
<Relationship Id="rId8" Target="../media/image60.png" Type="http://schemas.openxmlformats.org/officeDocument/2006/relationships/image"/>
<Relationship Id="rId9" Target="../media/image61.png" Type="http://schemas.openxmlformats.org/officeDocument/2006/relationships/image"/>
</Relationships>

</file>

<file path=ppt/slides/_rels/slide23.xml.rels><?xml version="1.0" encoding="UTF-8" standalone="no"?>
<Relationships xmlns="http://schemas.openxmlformats.org/package/2006/relationships">
<Relationship Id="rId1" Target="../theme/themeOverride3.xml" Type="http://schemas.openxmlformats.org/officeDocument/2006/relationships/themeOverride"/>
<Relationship Id="rId2" Target="../slideLayouts/slideLayout52.xml" Type="http://schemas.openxmlformats.org/officeDocument/2006/relationships/slideLayout"/>
<Relationship Id="rId3" Target="../charts/chart2.xml" Type="http://schemas.openxmlformats.org/officeDocument/2006/relationships/chart"/>
<Relationship Id="rId4" Target="../media/image84.png" Type="http://schemas.openxmlformats.org/officeDocument/2006/relationships/image"/>
</Relationships>

</file>

<file path=ppt/slides/_rels/slide24.xml.rels><?xml version="1.0" encoding="UTF-8" standalone="no"?>
<Relationships xmlns="http://schemas.openxmlformats.org/package/2006/relationships">
<Relationship Id="rId1" Target="../slideLayouts/slideLayout48.xml" Type="http://schemas.openxmlformats.org/officeDocument/2006/relationships/slideLayout"/>
</Relationships>

</file>

<file path=ppt/slides/_rels/slide25.xml.rels><?xml version="1.0" encoding="UTF-8" standalone="no"?>
<Relationships xmlns="http://schemas.openxmlformats.org/package/2006/relationships">
<Relationship Id="rId1" Target="../theme/themeOverride4.xml" Type="http://schemas.openxmlformats.org/officeDocument/2006/relationships/themeOverride"/>
<Relationship Id="rId2" Target="../slideLayouts/slideLayout63.xml" Type="http://schemas.openxmlformats.org/officeDocument/2006/relationships/slideLayout"/>
<Relationship Id="rId3" Target="../media/image85.png" Type="http://schemas.openxmlformats.org/officeDocument/2006/relationships/image"/>
<Relationship Id="rId4" Target="../media/image86.png" Type="http://schemas.openxmlformats.org/officeDocument/2006/relationships/image"/>
<Relationship Id="rId5" Target="../media/image87.png" Type="http://schemas.openxmlformats.org/officeDocument/2006/relationships/image"/>
<Relationship Id="rId6" Target="../media/image88.png" Type="http://schemas.openxmlformats.org/officeDocument/2006/relationships/image"/>
<Relationship Id="rId7" Target="../media/image89.png" Type="http://schemas.openxmlformats.org/officeDocument/2006/relationships/image"/>
<Relationship Id="rId8" Target="../media/image90.png" Type="http://schemas.openxmlformats.org/officeDocument/2006/relationships/image"/>
</Relationships>

</file>

<file path=ppt/slides/_rels/slide26.xml.rels><?xml version="1.0" encoding="UTF-8" standalone="no"?>
<Relationships xmlns="http://schemas.openxmlformats.org/package/2006/relationships">
<Relationship Id="rId1" Target="../theme/themeOverride5.xml" Type="http://schemas.openxmlformats.org/officeDocument/2006/relationships/themeOverride"/>
<Relationship Id="rId10" Target="../media/image92.png" Type="http://schemas.openxmlformats.org/officeDocument/2006/relationships/image"/>
<Relationship Id="rId2" Target="../slideLayouts/slideLayout63.xml" Type="http://schemas.openxmlformats.org/officeDocument/2006/relationships/slideLayout"/>
<Relationship Id="rId3" Target="../media/image85.png" Type="http://schemas.openxmlformats.org/officeDocument/2006/relationships/image"/>
<Relationship Id="rId4" Target="../media/image91.png" Type="http://schemas.openxmlformats.org/officeDocument/2006/relationships/image"/>
<Relationship Id="rId5" Target="../media/image86.png" Type="http://schemas.openxmlformats.org/officeDocument/2006/relationships/image"/>
<Relationship Id="rId6" Target="../media/image88.png" Type="http://schemas.openxmlformats.org/officeDocument/2006/relationships/image"/>
<Relationship Id="rId7" Target="../media/image87.png" Type="http://schemas.openxmlformats.org/officeDocument/2006/relationships/image"/>
<Relationship Id="rId8" Target="../media/image90.png" Type="http://schemas.openxmlformats.org/officeDocument/2006/relationships/image"/>
<Relationship Id="rId9" Target="../media/image89.png" Type="http://schemas.openxmlformats.org/officeDocument/2006/relationships/image"/>
</Relationships>

</file>

<file path=ppt/slides/_rels/slide27.xml.rels><?xml version="1.0" encoding="UTF-8" standalone="no"?>
<Relationships xmlns="http://schemas.openxmlformats.org/package/2006/relationships">
<Relationship Id="rId1" Target="../theme/themeOverride6.xml" Type="http://schemas.openxmlformats.org/officeDocument/2006/relationships/themeOverride"/>
<Relationship Id="rId2" Target="../slideLayouts/slideLayout63.xml" Type="http://schemas.openxmlformats.org/officeDocument/2006/relationships/slideLayout"/>
<Relationship Id="rId3" Target="../media/image85.png" Type="http://schemas.openxmlformats.org/officeDocument/2006/relationships/image"/>
<Relationship Id="rId4" Target="../media/image91.png" Type="http://schemas.openxmlformats.org/officeDocument/2006/relationships/image"/>
<Relationship Id="rId5" Target="../media/image90.png" Type="http://schemas.openxmlformats.org/officeDocument/2006/relationships/image"/>
<Relationship Id="rId6" Target="../media/image88.png" Type="http://schemas.openxmlformats.org/officeDocument/2006/relationships/image"/>
<Relationship Id="rId7" Target="../media/image89.png" Type="http://schemas.openxmlformats.org/officeDocument/2006/relationships/image"/>
<Relationship Id="rId8" Target="../media/image87.png" Type="http://schemas.openxmlformats.org/officeDocument/2006/relationships/image"/>
</Relationships>

</file>

<file path=ppt/slides/_rels/slide28.xml.rels><?xml version="1.0" encoding="UTF-8" standalone="no"?>
<Relationships xmlns="http://schemas.openxmlformats.org/package/2006/relationships">
<Relationship Id="rId1" Target="../theme/themeOverride7.xml" Type="http://schemas.openxmlformats.org/officeDocument/2006/relationships/themeOverride"/>
<Relationship Id="rId10" Target="../media/image88.png" Type="http://schemas.openxmlformats.org/officeDocument/2006/relationships/image"/>
<Relationship Id="rId2" Target="../slideLayouts/slideLayout63.xml" Type="http://schemas.openxmlformats.org/officeDocument/2006/relationships/slideLayout"/>
<Relationship Id="rId3" Target="../media/image85.png" Type="http://schemas.openxmlformats.org/officeDocument/2006/relationships/image"/>
<Relationship Id="rId4" Target="../media/image87.png" Type="http://schemas.openxmlformats.org/officeDocument/2006/relationships/image"/>
<Relationship Id="rId5" Target="../media/image91.png" Type="http://schemas.openxmlformats.org/officeDocument/2006/relationships/image"/>
<Relationship Id="rId6" Target="../media/image90.png" Type="http://schemas.openxmlformats.org/officeDocument/2006/relationships/image"/>
<Relationship Id="rId7" Target="../media/image89.png" Type="http://schemas.openxmlformats.org/officeDocument/2006/relationships/image"/>
<Relationship Id="rId8" Target="../media/image92.png" Type="http://schemas.openxmlformats.org/officeDocument/2006/relationships/image"/>
<Relationship Id="rId9" Target="../media/image86.png" Type="http://schemas.openxmlformats.org/officeDocument/2006/relationships/image"/>
</Relationships>

</file>

<file path=ppt/slides/_rels/slide29.xml.rels><?xml version="1.0" encoding="UTF-8" standalone="no"?>
<Relationships xmlns="http://schemas.openxmlformats.org/package/2006/relationships">
<Relationship Id="rId1" Target="../slideLayouts/slideLayout59.xml" Type="http://schemas.openxmlformats.org/officeDocument/2006/relationships/slideLayout"/>
</Relationships>

</file>

<file path=ppt/slides/_rels/slide3.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30.png" Type="http://schemas.openxmlformats.org/officeDocument/2006/relationships/image"/>
</Relationships>

</file>

<file path=ppt/slides/_rels/slide30.xml.rels><?xml version="1.0" encoding="UTF-8" standalone="no"?>
<Relationships xmlns="http://schemas.openxmlformats.org/package/2006/relationships">
<Relationship Id="rId1" Target="../theme/themeOverride8.xml" Type="http://schemas.openxmlformats.org/officeDocument/2006/relationships/themeOverride"/>
<Relationship Id="rId2" Target="../slideLayouts/slideLayout63.xml" Type="http://schemas.openxmlformats.org/officeDocument/2006/relationships/slideLayout"/>
<Relationship Id="rId3" Target="../media/image85.png" Type="http://schemas.openxmlformats.org/officeDocument/2006/relationships/image"/>
<Relationship Id="rId4" Target="../media/image90.png" Type="http://schemas.openxmlformats.org/officeDocument/2006/relationships/image"/>
<Relationship Id="rId5" Target="../media/image86.png" Type="http://schemas.openxmlformats.org/officeDocument/2006/relationships/image"/>
<Relationship Id="rId6" Target="../media/image88.png" Type="http://schemas.openxmlformats.org/officeDocument/2006/relationships/image"/>
<Relationship Id="rId7" Target="../media/image92.png" Type="http://schemas.openxmlformats.org/officeDocument/2006/relationships/image"/>
</Relationships>

</file>

<file path=ppt/slides/_rels/slide31.xml.rels><?xml version="1.0" encoding="UTF-8" standalone="no"?>
<Relationships xmlns="http://schemas.openxmlformats.org/package/2006/relationships">
<Relationship Id="rId1" Target="../theme/themeOverride9.xml" Type="http://schemas.openxmlformats.org/officeDocument/2006/relationships/themeOverride"/>
<Relationship Id="rId2" Target="../slideLayouts/slideLayout63.xml" Type="http://schemas.openxmlformats.org/officeDocument/2006/relationships/slideLayout"/>
<Relationship Id="rId3" Target="../media/image85.png" Type="http://schemas.openxmlformats.org/officeDocument/2006/relationships/image"/>
<Relationship Id="rId4" Target="../media/image88.png" Type="http://schemas.openxmlformats.org/officeDocument/2006/relationships/image"/>
<Relationship Id="rId5" Target="../media/image87.png" Type="http://schemas.openxmlformats.org/officeDocument/2006/relationships/image"/>
<Relationship Id="rId6" Target="../media/image90.png" Type="http://schemas.openxmlformats.org/officeDocument/2006/relationships/image"/>
</Relationships>

</file>

<file path=ppt/slides/_rels/slide32.xml.rels><?xml version="1.0" encoding="UTF-8" standalone="no"?>
<Relationships xmlns="http://schemas.openxmlformats.org/package/2006/relationships">
<Relationship Id="rId1" Target="../theme/themeOverride10.xml" Type="http://schemas.openxmlformats.org/officeDocument/2006/relationships/themeOverride"/>
<Relationship Id="rId2" Target="../slideLayouts/slideLayout63.xml" Type="http://schemas.openxmlformats.org/officeDocument/2006/relationships/slideLayout"/>
<Relationship Id="rId3" Target="../media/image85.png" Type="http://schemas.openxmlformats.org/officeDocument/2006/relationships/image"/>
<Relationship Id="rId4" Target="../media/image90.png" Type="http://schemas.openxmlformats.org/officeDocument/2006/relationships/image"/>
<Relationship Id="rId5" Target="../media/image86.png" Type="http://schemas.openxmlformats.org/officeDocument/2006/relationships/image"/>
<Relationship Id="rId6" Target="../media/image89.png" Type="http://schemas.openxmlformats.org/officeDocument/2006/relationships/image"/>
</Relationships>

</file>

<file path=ppt/slides/_rels/slide33.xml.rels><?xml version="1.0" encoding="UTF-8" standalone="no"?>
<Relationships xmlns="http://schemas.openxmlformats.org/package/2006/relationships">
<Relationship Id="rId1" Target="../theme/themeOverride11.xml" Type="http://schemas.openxmlformats.org/officeDocument/2006/relationships/themeOverride"/>
<Relationship Id="rId2" Target="../slideLayouts/slideLayout63.xml" Type="http://schemas.openxmlformats.org/officeDocument/2006/relationships/slideLayout"/>
<Relationship Id="rId3" Target="../media/image85.png" Type="http://schemas.openxmlformats.org/officeDocument/2006/relationships/image"/>
<Relationship Id="rId4" Target="../media/image86.png" Type="http://schemas.openxmlformats.org/officeDocument/2006/relationships/image"/>
<Relationship Id="rId5" Target="../media/image88.png" Type="http://schemas.openxmlformats.org/officeDocument/2006/relationships/image"/>
<Relationship Id="rId6" Target="../media/image87.png" Type="http://schemas.openxmlformats.org/officeDocument/2006/relationships/image"/>
<Relationship Id="rId7" Target="../media/image89.png" Type="http://schemas.openxmlformats.org/officeDocument/2006/relationships/image"/>
<Relationship Id="rId8" Target="../media/image92.png" Type="http://schemas.openxmlformats.org/officeDocument/2006/relationships/image"/>
</Relationships>

</file>

<file path=ppt/slides/_rels/slide34.xml.rels><?xml version="1.0" encoding="UTF-8" standalone="no"?>
<Relationships xmlns="http://schemas.openxmlformats.org/package/2006/relationships">
<Relationship Id="rId1" Target="../theme/themeOverride12.xml" Type="http://schemas.openxmlformats.org/officeDocument/2006/relationships/themeOverride"/>
<Relationship Id="rId2" Target="../slideLayouts/slideLayout63.xml" Type="http://schemas.openxmlformats.org/officeDocument/2006/relationships/slideLayout"/>
<Relationship Id="rId3" Target="../media/image85.png" Type="http://schemas.openxmlformats.org/officeDocument/2006/relationships/image"/>
<Relationship Id="rId4" Target="../media/image86.png" Type="http://schemas.openxmlformats.org/officeDocument/2006/relationships/image"/>
<Relationship Id="rId5" Target="../media/image87.png" Type="http://schemas.openxmlformats.org/officeDocument/2006/relationships/image"/>
<Relationship Id="rId6" Target="../media/image92.png" Type="http://schemas.openxmlformats.org/officeDocument/2006/relationships/image"/>
<Relationship Id="rId7" Target="../media/image90.png" Type="http://schemas.openxmlformats.org/officeDocument/2006/relationships/image"/>
</Relationships>

</file>

<file path=ppt/slides/_rels/slide35.xml.rels><?xml version="1.0" encoding="UTF-8" standalone="no"?>
<Relationships xmlns="http://schemas.openxmlformats.org/package/2006/relationships">
<Relationship Id="rId1" Target="../theme/themeOverride13.xml" Type="http://schemas.openxmlformats.org/officeDocument/2006/relationships/themeOverride"/>
<Relationship Id="rId2" Target="../slideLayouts/slideLayout63.xml" Type="http://schemas.openxmlformats.org/officeDocument/2006/relationships/slideLayout"/>
<Relationship Id="rId3" Target="../media/image85.png" Type="http://schemas.openxmlformats.org/officeDocument/2006/relationships/image"/>
<Relationship Id="rId4" Target="../media/image87.png" Type="http://schemas.openxmlformats.org/officeDocument/2006/relationships/image"/>
<Relationship Id="rId5" Target="../media/image86.png" Type="http://schemas.openxmlformats.org/officeDocument/2006/relationships/image"/>
</Relationships>

</file>

<file path=ppt/slides/_rels/slide36.xml.rels><?xml version="1.0" encoding="UTF-8" standalone="no"?>
<Relationships xmlns="http://schemas.openxmlformats.org/package/2006/relationships">
<Relationship Id="rId1" Target="../slideLayouts/slideLayout79.xml" Type="http://schemas.openxmlformats.org/officeDocument/2006/relationships/slideLayout"/>
</Relationships>

</file>

<file path=ppt/slides/_rels/slide37.xml.rels><?xml version="1.0" encoding="UTF-8" standalone="no"?>
<Relationships xmlns="http://schemas.openxmlformats.org/package/2006/relationships">
<Relationship Id="rId1" Target="../slideLayouts/slideLayout197.xml" Type="http://schemas.openxmlformats.org/officeDocument/2006/relationships/slideLayout"/>
<Relationship Id="rId10" Target="../media/image99.jpeg" Type="http://schemas.openxmlformats.org/officeDocument/2006/relationships/image"/>
<Relationship Id="rId11" Target="../media/image100.jpeg" Type="http://schemas.openxmlformats.org/officeDocument/2006/relationships/image"/>
<Relationship Id="rId2" Target="../media/image93.png" Type="http://schemas.openxmlformats.org/officeDocument/2006/relationships/image"/>
<Relationship Id="rId3" Target="../media/image94.png" Type="http://schemas.openxmlformats.org/officeDocument/2006/relationships/image"/>
<Relationship Id="rId4" Target="../media/image95.png" Type="http://schemas.openxmlformats.org/officeDocument/2006/relationships/image"/>
<Relationship Id="rId5" Target="../media/image96.png" Type="http://schemas.openxmlformats.org/officeDocument/2006/relationships/image"/>
<Relationship Id="rId6" Target="../media/image66.png" Type="http://schemas.openxmlformats.org/officeDocument/2006/relationships/image"/>
<Relationship Id="rId7" Target="../media/image7.png" Type="http://schemas.openxmlformats.org/officeDocument/2006/relationships/image"/>
<Relationship Id="rId8" Target="../media/image97.png" Type="http://schemas.openxmlformats.org/officeDocument/2006/relationships/image"/>
<Relationship Id="rId9" Target="../media/image98.jpeg" Type="http://schemas.openxmlformats.org/officeDocument/2006/relationships/image"/>
</Relationships>

</file>

<file path=ppt/slides/_rels/slide38.xml.rels><?xml version="1.0" encoding="UTF-8" standalone="no"?>
<Relationships xmlns="http://schemas.openxmlformats.org/package/2006/relationships">
<Relationship Id="rId1" Target="../drawings/vmlDrawing5.vml" Type="http://schemas.openxmlformats.org/officeDocument/2006/relationships/vmlDrawing"/>
<Relationship Id="rId10" Target="../media/image108.png" Type="http://schemas.openxmlformats.org/officeDocument/2006/relationships/image"/>
<Relationship Id="rId2" Target="../slideLayouts/slideLayout197.xml" Type="http://schemas.openxmlformats.org/officeDocument/2006/relationships/slideLayout"/>
<Relationship Id="rId3" Target="../media/image102.png" Type="http://schemas.openxmlformats.org/officeDocument/2006/relationships/image"/>
<Relationship Id="rId4" Target="../media/image103.png" Type="http://schemas.openxmlformats.org/officeDocument/2006/relationships/image"/>
<Relationship Id="rId5" Target="../media/image104.png" Type="http://schemas.openxmlformats.org/officeDocument/2006/relationships/image"/>
<Relationship Id="rId6" Target="../embeddings/oleObject13.bin" Type="http://schemas.openxmlformats.org/officeDocument/2006/relationships/oleObject"/>
<Relationship Id="rId7" Target="../media/image105.png" Type="http://schemas.openxmlformats.org/officeDocument/2006/relationships/image"/>
<Relationship Id="rId8" Target="../media/image106.png" Type="http://schemas.openxmlformats.org/officeDocument/2006/relationships/image"/>
<Relationship Id="rId9" Target="../media/image107.png" Type="http://schemas.openxmlformats.org/officeDocument/2006/relationships/image"/>
</Relationships>

</file>

<file path=ppt/slides/_rels/slide39.xml.rels><?xml version="1.0" encoding="UTF-8" standalone="no"?>
<Relationships xmlns="http://schemas.openxmlformats.org/package/2006/relationships">
<Relationship Id="rId1" Target="../drawings/vmlDrawing6.vml" Type="http://schemas.openxmlformats.org/officeDocument/2006/relationships/vmlDrawing"/>
<Relationship Id="rId10" Target="../media/image115.png" Type="http://schemas.openxmlformats.org/officeDocument/2006/relationships/image"/>
<Relationship Id="rId11" Target="../embeddings/oleObject17.bin" Type="http://schemas.openxmlformats.org/officeDocument/2006/relationships/oleObject"/>
<Relationship Id="rId12" Target="../media/image116.png" Type="http://schemas.openxmlformats.org/officeDocument/2006/relationships/image"/>
<Relationship Id="rId13" Target="../media/image117.png" Type="http://schemas.openxmlformats.org/officeDocument/2006/relationships/image"/>
<Relationship Id="rId14" Target="../media/image118.png" Type="http://schemas.openxmlformats.org/officeDocument/2006/relationships/image"/>
<Relationship Id="rId2" Target="../slideLayouts/slideLayout197.xml" Type="http://schemas.openxmlformats.org/officeDocument/2006/relationships/slideLayout"/>
<Relationship Id="rId3" Target="../media/image113.png" Type="http://schemas.openxmlformats.org/officeDocument/2006/relationships/image"/>
<Relationship Id="rId4" Target="../media/image106.png" Type="http://schemas.openxmlformats.org/officeDocument/2006/relationships/image"/>
<Relationship Id="rId5" Target="../media/image107.png" Type="http://schemas.openxmlformats.org/officeDocument/2006/relationships/image"/>
<Relationship Id="rId6" Target="../embeddings/oleObject14.bin" Type="http://schemas.openxmlformats.org/officeDocument/2006/relationships/oleObject"/>
<Relationship Id="rId7" Target="../embeddings/oleObject15.bin" Type="http://schemas.openxmlformats.org/officeDocument/2006/relationships/oleObject"/>
<Relationship Id="rId8" Target="../embeddings/oleObject16.bin" Type="http://schemas.openxmlformats.org/officeDocument/2006/relationships/oleObject"/>
<Relationship Id="rId9" Target="../media/image114.png" Type="http://schemas.openxmlformats.org/officeDocument/2006/relationships/image"/>
</Relationships>

</file>

<file path=ppt/slides/_rels/slide4.xml.rels><?xml version="1.0" encoding="UTF-8" standalone="no"?>
<Relationships xmlns="http://schemas.openxmlformats.org/package/2006/relationships">
<Relationship Id="rId1" Target="../slideLayouts/slideLayout2.xml" Type="http://schemas.openxmlformats.org/officeDocument/2006/relationships/slideLayout"/>
</Relationships>

</file>

<file path=ppt/slides/_rels/slide40.xml.rels><?xml version="1.0" encoding="UTF-8" standalone="no"?>
<Relationships xmlns="http://schemas.openxmlformats.org/package/2006/relationships">
<Relationship Id="rId1" Target="../slideLayouts/slideLayout197.xml" Type="http://schemas.openxmlformats.org/officeDocument/2006/relationships/slideLayout"/>
<Relationship Id="rId2" Target="../media/image119.png" Type="http://schemas.openxmlformats.org/officeDocument/2006/relationships/image"/>
<Relationship Id="rId3" Target="../media/image120.png" Type="http://schemas.openxmlformats.org/officeDocument/2006/relationships/image"/>
<Relationship Id="rId4" Target="../media/image121.png" Type="http://schemas.openxmlformats.org/officeDocument/2006/relationships/image"/>
<Relationship Id="rId5" Target="../media/image122.png" Type="http://schemas.openxmlformats.org/officeDocument/2006/relationships/image"/>
<Relationship Id="rId6" Target="../media/image123.png" Type="http://schemas.openxmlformats.org/officeDocument/2006/relationships/image"/>
<Relationship Id="rId7" Target="../media/image124.png" Type="http://schemas.openxmlformats.org/officeDocument/2006/relationships/image"/>
</Relationships>

</file>

<file path=ppt/slides/_rels/slide41.xml.rels><?xml version="1.0" encoding="UTF-8" standalone="no"?>
<Relationships xmlns="http://schemas.openxmlformats.org/package/2006/relationships">
<Relationship Id="rId1" Target="../slideLayouts/slideLayout112.xml" Type="http://schemas.openxmlformats.org/officeDocument/2006/relationships/slideLayout"/>
</Relationships>

</file>

<file path=ppt/slides/_rels/slide42.xml.rels><?xml version="1.0" encoding="UTF-8" standalone="no"?>
<Relationships xmlns="http://schemas.openxmlformats.org/package/2006/relationships">
<Relationship Id="rId1" Target="../theme/themeOverride14.xml" Type="http://schemas.openxmlformats.org/officeDocument/2006/relationships/themeOverride"/>
<Relationship Id="rId2" Target="../slideLayouts/slideLayout118.xml" Type="http://schemas.openxmlformats.org/officeDocument/2006/relationships/slideLayout"/>
</Relationships>

</file>

<file path=ppt/slides/_rels/slide43.xml.rels><?xml version="1.0" encoding="UTF-8" standalone="no"?>
<Relationships xmlns="http://schemas.openxmlformats.org/package/2006/relationships">
<Relationship Id="rId1" Target="../theme/themeOverride15.xml" Type="http://schemas.openxmlformats.org/officeDocument/2006/relationships/themeOverride"/>
<Relationship Id="rId2" Target="../slideLayouts/slideLayout118.xml" Type="http://schemas.openxmlformats.org/officeDocument/2006/relationships/slideLayout"/>
</Relationships>

</file>

<file path=ppt/slides/_rels/slide44.xml.rels><?xml version="1.0" encoding="UTF-8" standalone="no"?>
<Relationships xmlns="http://schemas.openxmlformats.org/package/2006/relationships">
<Relationship Id="rId1" Target="../theme/themeOverride16.xml" Type="http://schemas.openxmlformats.org/officeDocument/2006/relationships/themeOverride"/>
<Relationship Id="rId2" Target="../slideLayouts/slideLayout118.xml" Type="http://schemas.openxmlformats.org/officeDocument/2006/relationships/slideLayout"/>
</Relationships>

</file>

<file path=ppt/slides/_rels/slide5.xml.rels><?xml version="1.0" encoding="UTF-8" standalone="no"?>
<Relationships xmlns="http://schemas.openxmlformats.org/package/2006/relationships">
<Relationship Id="rId1" Target="../slideLayouts/slideLayout12.xml" Type="http://schemas.openxmlformats.org/officeDocument/2006/relationships/slideLayout"/>
</Relationships>

</file>

<file path=ppt/slides/_rels/slide6.xml.rels><?xml version="1.0" encoding="UTF-8" standalone="no"?>
<Relationships xmlns="http://schemas.openxmlformats.org/package/2006/relationships">
<Relationship Id="rId1" Target="../slideLayouts/slideLayout12.xml" Type="http://schemas.openxmlformats.org/officeDocument/2006/relationships/slideLayout"/>
</Relationships>

</file>

<file path=ppt/slides/_rels/slide7.xml.rels><?xml version="1.0" encoding="UTF-8" standalone="no"?>
<Relationships xmlns="http://schemas.openxmlformats.org/package/2006/relationships">
<Relationship Id="rId1" Target="../slideLayouts/slideLayout12.xml" Type="http://schemas.openxmlformats.org/officeDocument/2006/relationships/slideLayout"/>
</Relationships>

</file>

<file path=ppt/slides/_rels/slide8.xml.rels><?xml version="1.0" encoding="UTF-8" standalone="no"?>
<Relationships xmlns="http://schemas.openxmlformats.org/package/2006/relationships">
<Relationship Id="rId1" Target="../drawings/vmlDrawing1.vml" Type="http://schemas.openxmlformats.org/officeDocument/2006/relationships/vmlDrawing"/>
<Relationship Id="rId2" Target="../slideLayouts/slideLayout7.xml" Type="http://schemas.openxmlformats.org/officeDocument/2006/relationships/slideLayout"/>
<Relationship Id="rId3" Target="../embeddings/oleObject1.bin" Type="http://schemas.openxmlformats.org/officeDocument/2006/relationships/oleObject"/>
<Relationship Id="rId4" Target="../embeddings/oleObject2.bin" Type="http://schemas.openxmlformats.org/officeDocument/2006/relationships/oleObject"/>
<Relationship Id="rId5" Target="../media/image36.png" Type="http://schemas.openxmlformats.org/officeDocument/2006/relationships/image"/>
<Relationship Id="rId6" Target="../media/image37.png" Type="http://schemas.openxmlformats.org/officeDocument/2006/relationships/image"/>
<Relationship Id="rId7" Target="../embeddings/oleObject3.bin" Type="http://schemas.openxmlformats.org/officeDocument/2006/relationships/oleObject"/>
<Relationship Id="rId8" Target="../embeddings/oleObject4.bin" Type="http://schemas.openxmlformats.org/officeDocument/2006/relationships/oleObject"/>
<Relationship Id="rId9" Target="../embeddings/oleObject5.bin" Type="http://schemas.openxmlformats.org/officeDocument/2006/relationships/oleObject"/>
</Relationships>

</file>

<file path=ppt/slides/_rels/slide9.xml.rels><?xml version="1.0" encoding="UTF-8" standalone="no"?>
<Relationships xmlns="http://schemas.openxmlformats.org/package/2006/relationships">
<Relationship Id="rId1" Target="../drawings/vmlDrawing2.vml" Type="http://schemas.openxmlformats.org/officeDocument/2006/relationships/vmlDrawing"/>
<Relationship Id="rId2" Target="../slideLayouts/slideLayout7.xml" Type="http://schemas.openxmlformats.org/officeDocument/2006/relationships/slideLayout"/>
<Relationship Id="rId3" Target="../embeddings/oleObject6.bin" Type="http://schemas.openxmlformats.org/officeDocument/2006/relationships/oleObject"/>
<Relationship Id="rId4" Target="../media/image36.png" Type="http://schemas.openxmlformats.org/officeDocument/2006/relationships/image"/>
<Relationship Id="rId5" Target="../media/image37.png" Type="http://schemas.openxmlformats.org/officeDocument/2006/relationships/image"/>
<Relationship Id="rId6" Target="../embeddings/oleObject7.bin" Type="http://schemas.openxmlformats.org/officeDocument/2006/relationships/oleObject"/>
<Relationship Id="rId7" Target="../embeddings/oleObject8.bin" Type="http://schemas.openxmlformats.org/officeDocument/2006/relationships/oleObject"/>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ctrTitle"/>
          </p:nvPr>
        </p:nvSpPr>
        <p:spPr/>
        <p:txBody>
          <a:bodyPr/>
          <a:lstStyle/>
          <a:p>
            <a:pPr eaLnBrk="1" hangingPunct="1"/>
            <a:r>
              <a:rPr lang="es-CO" altLang="es-CO" dirty="0" smtClean="0"/>
              <a:t>Estudio de Reputación – IGR</a:t>
            </a:r>
            <a:br>
              <a:rPr lang="es-CO" altLang="es-CO" dirty="0" smtClean="0"/>
            </a:br>
            <a:r>
              <a:rPr lang="es-CO" altLang="es-CO" dirty="0" smtClean="0"/>
              <a:t>Total</a:t>
            </a:r>
            <a:endParaRPr lang="es-ES" altLang="es-CO" dirty="0" smtClean="0"/>
          </a:p>
        </p:txBody>
      </p:sp>
      <p:sp>
        <p:nvSpPr>
          <p:cNvPr id="176130" name="Rectangle 5"/>
          <p:cNvSpPr>
            <a:spLocks noChangeArrowheads="1"/>
          </p:cNvSpPr>
          <p:nvPr/>
        </p:nvSpPr>
        <p:spPr bwMode="auto">
          <a:xfrm>
            <a:off x="2863850" y="2951163"/>
            <a:ext cx="3352800" cy="587375"/>
          </a:xfrm>
          <a:prstGeom prst="rect">
            <a:avLst/>
          </a:prstGeom>
          <a:noFill/>
          <a:ln w="9525">
            <a:noFill/>
            <a:miter lim="800000"/>
            <a:headEnd/>
            <a:tailEnd/>
          </a:ln>
        </p:spPr>
        <p:txBody>
          <a:bodyPr anchor="ctr"/>
          <a:lstStyle/>
          <a:p>
            <a:pPr algn="ctr"/>
            <a:r>
              <a:rPr lang="es-CO" altLang="es-CO" sz="1500" b="0" dirty="0" smtClean="0">
                <a:solidFill>
                  <a:srgbClr val="333333"/>
                </a:solidFill>
                <a:latin typeface="Century Gothic" pitchFamily="34" charset="0"/>
              </a:rPr>
              <a:t>Manizales</a:t>
            </a:r>
            <a:r>
              <a:rPr lang="es-CO" altLang="es-CO" sz="1500" b="0" smtClean="0">
                <a:solidFill>
                  <a:srgbClr val="333333"/>
                </a:solidFill>
                <a:latin typeface="Century Gothic" pitchFamily="34" charset="0"/>
              </a:rPr>
              <a:t>, 3 de Octubrede </a:t>
            </a:r>
            <a:r>
              <a:rPr lang="es-CO" altLang="es-CO" sz="1500" b="0" dirty="0">
                <a:solidFill>
                  <a:srgbClr val="333333"/>
                </a:solidFill>
                <a:latin typeface="Century Gothic" pitchFamily="34" charset="0"/>
              </a:rPr>
              <a:t>2016</a:t>
            </a:r>
            <a:endParaRPr lang="es-ES" altLang="es-CO" sz="1500" b="0" dirty="0">
              <a:solidFill>
                <a:srgbClr val="333333"/>
              </a:solidFill>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idx="4294967295"/>
          </p:nvPr>
        </p:nvSpPr>
        <p:spPr>
          <a:xfrm>
            <a:off x="735013" y="66675"/>
            <a:ext cx="8229600" cy="568325"/>
          </a:xfrm>
        </p:spPr>
        <p:txBody>
          <a:bodyPr/>
          <a:lstStyle/>
          <a:p>
            <a:pPr eaLnBrk="1" hangingPunct="1"/>
            <a:r>
              <a:rPr lang="es-ES" altLang="es-CO" smtClean="0"/>
              <a:t>Caracterización de los entrevistados</a:t>
            </a:r>
          </a:p>
        </p:txBody>
      </p:sp>
      <p:sp>
        <p:nvSpPr>
          <p:cNvPr id="184367" name="Text Box 289"/>
          <p:cNvSpPr txBox="1">
            <a:spLocks noChangeArrowheads="1"/>
          </p:cNvSpPr>
          <p:nvPr/>
        </p:nvSpPr>
        <p:spPr bwMode="auto">
          <a:xfrm>
            <a:off x="296863" y="771525"/>
            <a:ext cx="330200" cy="336550"/>
          </a:xfrm>
          <a:prstGeom prst="rect">
            <a:avLst/>
          </a:prstGeom>
          <a:noFill/>
          <a:ln w="9525">
            <a:noFill/>
            <a:miter lim="800000"/>
            <a:headEnd/>
            <a:tailEnd/>
          </a:ln>
        </p:spPr>
        <p:txBody>
          <a:bodyPr wrap="none">
            <a:spAutoFit/>
          </a:bodyPr>
          <a:lstStyle/>
          <a:p>
            <a:r>
              <a:rPr lang="es-CO" altLang="es-CO" sz="1600" b="0">
                <a:solidFill>
                  <a:srgbClr val="333333"/>
                </a:solidFill>
              </a:rPr>
              <a:t>%</a:t>
            </a:r>
            <a:endParaRPr lang="es-ES" altLang="es-CO" sz="1600" b="0">
              <a:solidFill>
                <a:srgbClr val="333333"/>
              </a:solidFill>
            </a:endParaRPr>
          </a:p>
        </p:txBody>
      </p:sp>
      <p:graphicFrame>
        <p:nvGraphicFramePr>
          <p:cNvPr id="381801" name="Group 1897"/>
          <p:cNvGraphicFramePr>
            <a:graphicFrameLocks noGrp="1"/>
          </p:cNvGraphicFramePr>
          <p:nvPr/>
        </p:nvGraphicFramePr>
        <p:xfrm>
          <a:off x="7185025" y="758825"/>
          <a:ext cx="1712913" cy="4072308"/>
        </p:xfrm>
        <a:graphic>
          <a:graphicData uri="http://schemas.openxmlformats.org/drawingml/2006/table">
            <a:tbl>
              <a:tblPr/>
              <a:tblGrid>
                <a:gridCol w="1074738"/>
                <a:gridCol w="290512"/>
                <a:gridCol w="347663"/>
              </a:tblGrid>
              <a:tr h="93663">
                <a:tc>
                  <a:txBody>
                    <a:bodyPr/>
                    <a:lstStyle/>
                    <a:p>
                      <a:pPr marL="0" marR="0" lvl="0" indent="0" algn="r" defTabSz="914400" rtl="0" eaLnBrk="1" fontAlgn="ctr" latinLnBrk="0" hangingPunct="1">
                        <a:lnSpc>
                          <a:spcPct val="7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cap="flat">
                      <a:noFill/>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s-CO" sz="900" b="1" i="0" u="none" strike="noStrike" cap="none" normalizeH="0" baseline="0" smtClean="0">
                          <a:ln>
                            <a:noFill/>
                          </a:ln>
                          <a:solidFill>
                            <a:srgbClr val="4D4D4D"/>
                          </a:solidFill>
                          <a:effectLst/>
                          <a:latin typeface="Century Gothic" pitchFamily="34" charset="0"/>
                          <a:cs typeface="Arial" pitchFamily="34" charset="0"/>
                        </a:rPr>
                        <a:t>2014</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cap="flat">
                      <a:noFill/>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s-CO" sz="1100" b="1" i="0" u="none" strike="noStrike" cap="none" normalizeH="0" baseline="0" smtClean="0">
                          <a:ln>
                            <a:noFill/>
                          </a:ln>
                          <a:solidFill>
                            <a:srgbClr val="4D4D4D"/>
                          </a:solidFill>
                          <a:effectLst/>
                          <a:latin typeface="Century Gothic" pitchFamily="34" charset="0"/>
                          <a:cs typeface="Arial" pitchFamily="34" charset="0"/>
                        </a:rPr>
                        <a:t>2016</a:t>
                      </a:r>
                    </a:p>
                  </a:txBody>
                  <a:tcPr marL="18000" marR="18000" marT="7200" marB="7200" anchor="ctr" horzOverflow="overflow">
                    <a:lnL>
                      <a:noFill/>
                    </a:lnL>
                    <a:lnR cap="flat">
                      <a:noFill/>
                    </a:lnR>
                    <a:lnT cap="flat">
                      <a:noFill/>
                    </a:lnT>
                    <a:lnB w="3175" cap="flat" cmpd="sng" algn="ctr">
                      <a:solidFill>
                        <a:schemeClr val="bg2"/>
                      </a:solidFill>
                      <a:prstDash val="solid"/>
                      <a:round/>
                      <a:headEnd type="none" w="med" len="med"/>
                      <a:tailEnd type="none" w="med" len="med"/>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1" i="0" u="none" strike="noStrike" cap="none" normalizeH="0" baseline="0" smtClean="0">
                          <a:ln>
                            <a:noFill/>
                          </a:ln>
                          <a:solidFill>
                            <a:srgbClr val="669900"/>
                          </a:solidFill>
                          <a:effectLst/>
                          <a:latin typeface="Calibri" pitchFamily="34" charset="0"/>
                          <a:cs typeface="Arial" pitchFamily="34" charset="0"/>
                        </a:rPr>
                        <a:t> RISARALDA - Pereira</a:t>
                      </a: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w="317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669900"/>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w="317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rgbClr val="669900"/>
                          </a:solidFill>
                          <a:effectLst/>
                          <a:latin typeface="Calibri" pitchFamily="34" charset="0"/>
                          <a:cs typeface="Arial" pitchFamily="34" charset="0"/>
                        </a:rPr>
                        <a:t>- </a:t>
                      </a:r>
                    </a:p>
                  </a:txBody>
                  <a:tcPr marL="18000" marR="18000" marT="7200" marB="7200" anchor="ctr" horzOverflow="overflow">
                    <a:lnL>
                      <a:noFill/>
                    </a:lnL>
                    <a:lnR cap="flat">
                      <a:noFill/>
                    </a:lnR>
                    <a:lnT w="3175" cap="flat" cmpd="sng" algn="ctr">
                      <a:solidFill>
                        <a:schemeClr val="bg2"/>
                      </a:solidFill>
                      <a:prstDash val="solid"/>
                      <a:round/>
                      <a:headEnd type="none" w="med" len="med"/>
                      <a:tailEnd type="none" w="med" len="med"/>
                    </a:lnT>
                    <a:lnB>
                      <a:noFill/>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Dosquebradas</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7%</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5%</a:t>
                      </a:r>
                    </a:p>
                  </a:txBody>
                  <a:tcPr marL="18000" marR="18000" marT="7200" marB="7200" anchor="ctr" horzOverflow="overflow">
                    <a:lnL>
                      <a:noFill/>
                    </a:lnL>
                    <a:lnR cap="flat">
                      <a:noFill/>
                    </a:lnR>
                    <a:lnT>
                      <a:noFill/>
                    </a:lnT>
                    <a:lnB>
                      <a:noFill/>
                    </a:lnB>
                    <a:lnTlToBr>
                      <a:noFill/>
                    </a:lnTlToBr>
                    <a:lnBlToTr>
                      <a:noFill/>
                    </a:lnBlToTr>
                    <a:noFill/>
                  </a:tcPr>
                </a:tc>
              </a:tr>
              <a:tr h="93663">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Belén de Umbría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2%</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Guática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La Virginia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Marsella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Mistrató</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Pueblo Rico</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Quinchía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2%</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Santuario</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Apía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Balboa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La Celia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Santa Rosa De Cabal</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Irra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San Clemente</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w="3175" cap="flat" cmpd="sng" algn="ctr">
                      <a:solidFill>
                        <a:schemeClr val="bg2"/>
                      </a:solidFill>
                      <a:prstDash val="solid"/>
                      <a:round/>
                      <a:headEnd type="none" w="med" len="med"/>
                      <a:tailEnd type="none" w="med" len="med"/>
                    </a:lnB>
                    <a:lnTlToBr>
                      <a:noFill/>
                    </a:lnTlToBr>
                    <a:lnBlToTr>
                      <a:noFill/>
                    </a:lnBlToTr>
                    <a:noFill/>
                  </a:tcPr>
                </a:tc>
              </a:tr>
              <a:tr h="9048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1" i="0" u="none" strike="noStrike" cap="none" normalizeH="0" baseline="0" smtClean="0">
                          <a:ln>
                            <a:noFill/>
                          </a:ln>
                          <a:solidFill>
                            <a:srgbClr val="F33535"/>
                          </a:solidFill>
                          <a:effectLst/>
                          <a:latin typeface="Calibri" pitchFamily="34" charset="0"/>
                          <a:cs typeface="Arial" pitchFamily="34" charset="0"/>
                        </a:rPr>
                        <a:t> VALLE DEL CAUCA - Cali</a:t>
                      </a: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w="317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F33535"/>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w="317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rgbClr val="F33535"/>
                          </a:solidFill>
                          <a:effectLst/>
                          <a:latin typeface="Calibri" pitchFamily="34" charset="0"/>
                          <a:cs typeface="Arial" pitchFamily="34" charset="0"/>
                        </a:rPr>
                        <a:t>2%</a:t>
                      </a:r>
                    </a:p>
                  </a:txBody>
                  <a:tcPr marL="18000" marR="18000" marT="7200" marB="7200" anchor="ctr" horzOverflow="overflow">
                    <a:lnL>
                      <a:noFill/>
                    </a:lnL>
                    <a:lnR cap="flat">
                      <a:noFill/>
                    </a:lnR>
                    <a:lnT w="3175" cap="flat" cmpd="sng" algn="ctr">
                      <a:solidFill>
                        <a:schemeClr val="bg2"/>
                      </a:solidFill>
                      <a:prstDash val="solid"/>
                      <a:round/>
                      <a:headEnd type="none" w="med" len="med"/>
                      <a:tailEnd type="none" w="med" len="med"/>
                    </a:lnT>
                    <a:lnB>
                      <a:noFill/>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Cartago</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Yumbo</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w="3175" cap="flat" cmpd="sng" algn="ctr">
                      <a:solidFill>
                        <a:schemeClr val="bg2"/>
                      </a:solidFill>
                      <a:prstDash val="solid"/>
                      <a:round/>
                      <a:headEnd type="none" w="med" len="med"/>
                      <a:tailEnd type="none" w="med" len="med"/>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1" i="0" u="none" strike="noStrike" cap="none" normalizeH="0" baseline="0" smtClean="0">
                          <a:ln>
                            <a:noFill/>
                          </a:ln>
                          <a:solidFill>
                            <a:srgbClr val="006699"/>
                          </a:solidFill>
                          <a:effectLst/>
                          <a:latin typeface="Calibri" pitchFamily="34" charset="0"/>
                          <a:cs typeface="Arial" pitchFamily="34" charset="0"/>
                        </a:rPr>
                        <a:t> BOGOTÁ D.C.</a:t>
                      </a: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6699"/>
                          </a:solidFill>
                          <a:effectLst/>
                          <a:latin typeface="Calibri" pitchFamily="34" charset="0"/>
                          <a:cs typeface="Arial" pitchFamily="34" charset="0"/>
                        </a:rPr>
                        <a:t>2%</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rgbClr val="006699"/>
                          </a:solidFill>
                          <a:effectLst/>
                          <a:latin typeface="Calibri" pitchFamily="34" charset="0"/>
                          <a:cs typeface="Arial" pitchFamily="34" charset="0"/>
                        </a:rPr>
                        <a:t>- </a:t>
                      </a:r>
                    </a:p>
                  </a:txBody>
                  <a:tcPr marL="18000" marR="18000" marT="7200" marB="7200" anchor="ctr" horzOverflow="overflow">
                    <a:lnL>
                      <a:noFill/>
                    </a:lnL>
                    <a:lnR cap="flat">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r h="9048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1" i="0" u="none" strike="noStrike" cap="none" normalizeH="0" baseline="0" smtClean="0">
                          <a:ln>
                            <a:noFill/>
                          </a:ln>
                          <a:solidFill>
                            <a:srgbClr val="FF3300"/>
                          </a:solidFill>
                          <a:effectLst/>
                          <a:latin typeface="Calibri" pitchFamily="34" charset="0"/>
                          <a:cs typeface="Arial" pitchFamily="34" charset="0"/>
                        </a:rPr>
                        <a:t> ANTIOQUIA - Medellín</a:t>
                      </a: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w="317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FF3300"/>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w="317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rgbClr val="FF3300"/>
                          </a:solidFill>
                          <a:effectLst/>
                          <a:latin typeface="Calibri" pitchFamily="34" charset="0"/>
                          <a:cs typeface="Arial" pitchFamily="34" charset="0"/>
                        </a:rPr>
                        <a:t>- </a:t>
                      </a:r>
                    </a:p>
                  </a:txBody>
                  <a:tcPr marL="18000" marR="18000" marT="7200" marB="7200" anchor="ctr" horzOverflow="overflow">
                    <a:lnL>
                      <a:noFill/>
                    </a:lnL>
                    <a:lnR cap="flat">
                      <a:noFill/>
                    </a:lnR>
                    <a:lnT w="3175" cap="flat" cmpd="sng" algn="ctr">
                      <a:solidFill>
                        <a:schemeClr val="bg2"/>
                      </a:solidFill>
                      <a:prstDash val="solid"/>
                      <a:round/>
                      <a:headEnd type="none" w="med" len="med"/>
                      <a:tailEnd type="none" w="med" len="med"/>
                    </a:lnT>
                    <a:lnB>
                      <a:noFill/>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Armenia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Don Matías</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Marinilla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Nariño</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w="3175" cap="flat" cmpd="sng" algn="ctr">
                      <a:solidFill>
                        <a:schemeClr val="bg2"/>
                      </a:solidFill>
                      <a:prstDash val="solid"/>
                      <a:round/>
                      <a:headEnd type="none" w="med" len="med"/>
                      <a:tailEnd type="none" w="med" len="med"/>
                    </a:lnB>
                    <a:lnTlToBr>
                      <a:noFill/>
                    </a:lnTlToBr>
                    <a:lnBlToTr>
                      <a:noFill/>
                    </a:lnBlToTr>
                    <a:noFill/>
                  </a:tcPr>
                </a:tc>
              </a:tr>
              <a:tr h="889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800" b="1" i="0" u="none" strike="noStrike" cap="none" normalizeH="0" baseline="0" smtClean="0">
                          <a:ln>
                            <a:noFill/>
                          </a:ln>
                          <a:solidFill>
                            <a:srgbClr val="FF9933"/>
                          </a:solidFill>
                          <a:effectLst/>
                          <a:latin typeface="Calibri" pitchFamily="34" charset="0"/>
                          <a:cs typeface="Arial" pitchFamily="34" charset="0"/>
                        </a:rPr>
                        <a:t> BOYACÁ - Duitama</a:t>
                      </a: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w="31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FF9933"/>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w="31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rgbClr val="FF9933"/>
                          </a:solidFill>
                          <a:effectLst/>
                          <a:latin typeface="Calibri" pitchFamily="34" charset="0"/>
                          <a:cs typeface="Arial" pitchFamily="34" charset="0"/>
                        </a:rPr>
                        <a:t>- </a:t>
                      </a:r>
                    </a:p>
                  </a:txBody>
                  <a:tcPr marL="18000" marR="18000" marT="7200" marB="7200" anchor="ctr" horzOverflow="overflow">
                    <a:lnL>
                      <a:noFill/>
                    </a:lnL>
                    <a:lnR cap="flat">
                      <a:noFill/>
                    </a:lnR>
                    <a:lnT w="3175" cap="flat" cmpd="sng" algn="ctr">
                      <a:solidFill>
                        <a:schemeClr val="bg2"/>
                      </a:solidFill>
                      <a:prstDash val="solid"/>
                      <a:round/>
                      <a:headEnd type="none" w="med" len="med"/>
                      <a:tailEnd type="none" w="med" len="med"/>
                    </a:lnT>
                    <a:lnB cap="flat">
                      <a:noFill/>
                    </a:lnB>
                    <a:lnTlToBr>
                      <a:noFill/>
                    </a:lnTlToBr>
                    <a:lnBlToTr>
                      <a:noFill/>
                    </a:lnBlToTr>
                    <a:noFill/>
                  </a:tcPr>
                </a:tc>
              </a:tr>
            </a:tbl>
          </a:graphicData>
        </a:graphic>
      </p:graphicFrame>
      <p:sp>
        <p:nvSpPr>
          <p:cNvPr id="381449" name="Line 281"/>
          <p:cNvSpPr>
            <a:spLocks noChangeShapeType="1"/>
          </p:cNvSpPr>
          <p:nvPr/>
        </p:nvSpPr>
        <p:spPr bwMode="auto">
          <a:xfrm>
            <a:off x="5435600" y="863600"/>
            <a:ext cx="0" cy="4105275"/>
          </a:xfrm>
          <a:prstGeom prst="line">
            <a:avLst/>
          </a:prstGeom>
          <a:noFill/>
          <a:ln w="3175">
            <a:solidFill>
              <a:srgbClr val="C0C0C0"/>
            </a:solidFill>
            <a:prstDash val="dash"/>
            <a:round/>
            <a:headEnd/>
            <a:tailEnd/>
          </a:ln>
        </p:spPr>
        <p:txBody>
          <a:bodyPr/>
          <a:lstStyle/>
          <a:p>
            <a:endParaRPr lang="es-CO"/>
          </a:p>
        </p:txBody>
      </p:sp>
      <p:sp>
        <p:nvSpPr>
          <p:cNvPr id="381450" name="Line 281"/>
          <p:cNvSpPr>
            <a:spLocks noChangeShapeType="1"/>
          </p:cNvSpPr>
          <p:nvPr/>
        </p:nvSpPr>
        <p:spPr bwMode="auto">
          <a:xfrm>
            <a:off x="7156450" y="863600"/>
            <a:ext cx="0" cy="4105275"/>
          </a:xfrm>
          <a:prstGeom prst="line">
            <a:avLst/>
          </a:prstGeom>
          <a:noFill/>
          <a:ln w="3175">
            <a:solidFill>
              <a:srgbClr val="C0C0C0"/>
            </a:solidFill>
            <a:prstDash val="dash"/>
            <a:round/>
            <a:headEnd/>
            <a:tailEnd/>
          </a:ln>
        </p:spPr>
        <p:txBody>
          <a:bodyPr/>
          <a:lstStyle/>
          <a:p>
            <a:endParaRPr lang="es-CO"/>
          </a:p>
        </p:txBody>
      </p:sp>
      <p:graphicFrame>
        <p:nvGraphicFramePr>
          <p:cNvPr id="381795" name="Group 1891"/>
          <p:cNvGraphicFramePr>
            <a:graphicFrameLocks noGrp="1"/>
          </p:cNvGraphicFramePr>
          <p:nvPr/>
        </p:nvGraphicFramePr>
        <p:xfrm>
          <a:off x="5549900" y="758825"/>
          <a:ext cx="1587500" cy="4353468"/>
        </p:xfrm>
        <a:graphic>
          <a:graphicData uri="http://schemas.openxmlformats.org/drawingml/2006/table">
            <a:tbl>
              <a:tblPr/>
              <a:tblGrid>
                <a:gridCol w="949325"/>
                <a:gridCol w="290513"/>
                <a:gridCol w="347662"/>
              </a:tblGrid>
              <a:tr h="93663">
                <a:tc>
                  <a:txBody>
                    <a:bodyPr/>
                    <a:lstStyle/>
                    <a:p>
                      <a:pPr marL="0" marR="0" lvl="0" indent="0" algn="r" defTabSz="914400" rtl="0" eaLnBrk="1" fontAlgn="ctr" latinLnBrk="0" hangingPunct="1">
                        <a:lnSpc>
                          <a:spcPct val="7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cap="flat">
                      <a:noFill/>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s-CO" sz="900" b="1" i="0" u="none" strike="noStrike" cap="none" normalizeH="0" baseline="0" smtClean="0">
                          <a:ln>
                            <a:noFill/>
                          </a:ln>
                          <a:solidFill>
                            <a:srgbClr val="4D4D4D"/>
                          </a:solidFill>
                          <a:effectLst/>
                          <a:latin typeface="Century Gothic" pitchFamily="34" charset="0"/>
                          <a:cs typeface="Arial" pitchFamily="34" charset="0"/>
                        </a:rPr>
                        <a:t>2014</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cap="flat">
                      <a:noFill/>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s-CO" sz="1100" b="1" i="0" u="none" strike="noStrike" cap="none" normalizeH="0" baseline="0" smtClean="0">
                          <a:ln>
                            <a:noFill/>
                          </a:ln>
                          <a:solidFill>
                            <a:srgbClr val="4D4D4D"/>
                          </a:solidFill>
                          <a:effectLst/>
                          <a:latin typeface="Century Gothic" pitchFamily="34" charset="0"/>
                          <a:cs typeface="Arial" pitchFamily="34" charset="0"/>
                        </a:rPr>
                        <a:t>2016</a:t>
                      </a:r>
                    </a:p>
                  </a:txBody>
                  <a:tcPr marL="18000" marR="18000" marT="7200" marB="7200" anchor="ctr" horzOverflow="overflow">
                    <a:lnL>
                      <a:noFill/>
                    </a:lnL>
                    <a:lnR cap="flat">
                      <a:noFill/>
                    </a:lnR>
                    <a:lnT cap="flat">
                      <a:noFill/>
                    </a:lnT>
                    <a:lnB w="3175" cap="flat" cmpd="sng" algn="ctr">
                      <a:solidFill>
                        <a:schemeClr val="bg2"/>
                      </a:solidFill>
                      <a:prstDash val="solid"/>
                      <a:round/>
                      <a:headEnd type="none" w="med" len="med"/>
                      <a:tailEnd type="none" w="med" len="med"/>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1" i="0" u="none" strike="noStrike" cap="none" normalizeH="0" baseline="0" smtClean="0">
                          <a:ln>
                            <a:noFill/>
                          </a:ln>
                          <a:solidFill>
                            <a:srgbClr val="006666"/>
                          </a:solidFill>
                          <a:effectLst/>
                          <a:latin typeface="Calibri" pitchFamily="34" charset="0"/>
                          <a:cs typeface="Arial" pitchFamily="34" charset="0"/>
                        </a:rPr>
                        <a:t> CALDAS - Manizales</a:t>
                      </a: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w="317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rgbClr val="006666"/>
                          </a:solidFill>
                          <a:effectLst/>
                          <a:latin typeface="Calibri" pitchFamily="34" charset="0"/>
                          <a:cs typeface="Arial" pitchFamily="34" charset="0"/>
                        </a:rPr>
                        <a:t>40%</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w="317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rgbClr val="006666"/>
                          </a:solidFill>
                          <a:effectLst/>
                          <a:latin typeface="Calibri" pitchFamily="34" charset="0"/>
                          <a:cs typeface="Arial" pitchFamily="34" charset="0"/>
                        </a:rPr>
                        <a:t>58%</a:t>
                      </a:r>
                    </a:p>
                  </a:txBody>
                  <a:tcPr marL="18000" marR="18000" marT="7200" marB="7200" anchor="ctr" horzOverflow="overflow">
                    <a:lnL>
                      <a:noFill/>
                    </a:lnL>
                    <a:lnR cap="flat">
                      <a:noFill/>
                    </a:lnR>
                    <a:lnT w="3175" cap="flat" cmpd="sng" algn="ctr">
                      <a:solidFill>
                        <a:schemeClr val="bg2"/>
                      </a:solidFill>
                      <a:prstDash val="solid"/>
                      <a:round/>
                      <a:headEnd type="none" w="med" len="med"/>
                      <a:tailEnd type="none" w="med" len="med"/>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Chinchiná</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3%</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4%</a:t>
                      </a:r>
                    </a:p>
                  </a:txBody>
                  <a:tcPr marL="18000" marR="18000" marT="7200" marB="7200" anchor="ctr" horzOverflow="overflow">
                    <a:lnL>
                      <a:noFill/>
                    </a:lnL>
                    <a:lnR cap="flat">
                      <a:noFill/>
                    </a:lnR>
                    <a:lnT>
                      <a:noFill/>
                    </a:lnT>
                    <a:lnB>
                      <a:noFill/>
                    </a:lnB>
                    <a:lnTlToBr>
                      <a:noFill/>
                    </a:lnTlToBr>
                    <a:lnBlToTr>
                      <a:noFill/>
                    </a:lnBlToTr>
                    <a:noFill/>
                  </a:tcPr>
                </a:tc>
              </a:tr>
              <a:tr h="93663">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La Dorada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4%</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3%</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Viterbo</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3%</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Anserma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4%</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2%</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La Merced</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2%</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Manzanares</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2%</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Supía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4%</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2%</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Villamaría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2%</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2%</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Aranzazu</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2%</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Belalcázar</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Neira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Norcasia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Risaralda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Salamina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Samaná</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Aguadas</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Filadelfia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Marmato</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Marquetalia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Marulanda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Pácora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Palestina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Pensilvania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2%</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Riosucio</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San José</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2075">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Victoria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1%</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2075">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Montebonito</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Arauca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Samaria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Arboleda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Berlin</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Florencia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San Diego</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90488">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San Felix</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a:noFill/>
                    </a:lnB>
                    <a:lnTlToBr>
                      <a:noFill/>
                    </a:lnTlToBr>
                    <a:lnBlToTr>
                      <a:noFill/>
                    </a:lnBlToTr>
                    <a:noFill/>
                  </a:tcPr>
                </a:tc>
              </a:tr>
              <a:tr h="88900">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Arma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7200" marB="7200" anchor="ctr" horzOverflow="overflow">
                    <a:lnL cap="flat">
                      <a:noFill/>
                    </a:lnL>
                    <a:lnR w="3175" cap="flat" cmpd="sng" algn="ctr">
                      <a:solidFill>
                        <a:schemeClr val="bg2"/>
                      </a:solidFill>
                      <a:prstDash val="sysDot"/>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w="3175" cap="flat" cmpd="sng" algn="ctr">
                      <a:solidFill>
                        <a:schemeClr val="bg2"/>
                      </a:solidFill>
                      <a:prstDash val="sysDot"/>
                      <a:round/>
                      <a:headEnd type="none" w="med" len="med"/>
                      <a:tailEnd type="none" w="med" len="med"/>
                    </a:lnL>
                    <a:lnR>
                      <a:noFill/>
                    </a:lnR>
                    <a:lnT>
                      <a:noFill/>
                    </a:lnT>
                    <a:lnB cap="flat">
                      <a:noFill/>
                    </a:lnB>
                    <a:lnTlToBr>
                      <a:noFill/>
                    </a:lnTlToBr>
                    <a:lnBlToTr>
                      <a:noFill/>
                    </a:lnBlToTr>
                    <a:no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a:t>
                      </a:r>
                    </a:p>
                  </a:txBody>
                  <a:tcPr marL="18000" marR="18000" marT="7200" marB="7200" anchor="ctr" horzOverflow="overflow">
                    <a:lnL>
                      <a:noFill/>
                    </a:lnL>
                    <a:lnR cap="flat">
                      <a:noFill/>
                    </a:lnR>
                    <a:lnT>
                      <a:noFill/>
                    </a:lnT>
                    <a:lnB cap="flat">
                      <a:noFill/>
                    </a:lnB>
                    <a:lnTlToBr>
                      <a:noFill/>
                    </a:lnTlToBr>
                    <a:lnBlToTr>
                      <a:noFill/>
                    </a:lnBlToTr>
                    <a:noFill/>
                  </a:tcPr>
                </a:tc>
              </a:tr>
            </a:tbl>
          </a:graphicData>
        </a:graphic>
      </p:graphicFrame>
      <p:pic>
        <p:nvPicPr>
          <p:cNvPr id="381802" name="Picture 1898" descr="mapa"/>
          <p:cNvPicPr>
            <a:picLocks noChangeAspect="1" noChangeArrowheads="1"/>
          </p:cNvPicPr>
          <p:nvPr/>
        </p:nvPicPr>
        <p:blipFill>
          <a:blip r:embed="rId2" cstate="print"/>
          <a:srcRect/>
          <a:stretch>
            <a:fillRect/>
          </a:stretch>
        </p:blipFill>
        <p:spPr bwMode="auto">
          <a:xfrm>
            <a:off x="250825" y="412750"/>
            <a:ext cx="5527675" cy="4995863"/>
          </a:xfrm>
          <a:prstGeom prst="rect">
            <a:avLst/>
          </a:prstGeom>
          <a:noFill/>
        </p:spPr>
      </p:pic>
      <p:graphicFrame>
        <p:nvGraphicFramePr>
          <p:cNvPr id="381803" name="Group 1899"/>
          <p:cNvGraphicFramePr>
            <a:graphicFrameLocks noGrp="1"/>
          </p:cNvGraphicFramePr>
          <p:nvPr/>
        </p:nvGraphicFramePr>
        <p:xfrm>
          <a:off x="550863" y="4300538"/>
          <a:ext cx="1382712" cy="273050"/>
        </p:xfrm>
        <a:graphic>
          <a:graphicData uri="http://schemas.openxmlformats.org/drawingml/2006/table">
            <a:tbl>
              <a:tblPr/>
              <a:tblGrid>
                <a:gridCol w="954087"/>
                <a:gridCol w="214313"/>
                <a:gridCol w="214312"/>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Base: Total encuestados </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1192</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1183</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611" name="Picture 284" descr="Plantillas y Graficos CNC-72"/>
          <p:cNvPicPr>
            <a:picLocks noChangeAspect="1" noChangeArrowheads="1"/>
          </p:cNvPicPr>
          <p:nvPr/>
        </p:nvPicPr>
        <p:blipFill>
          <a:blip r:embed="rId2" cstate="print"/>
          <a:srcRect/>
          <a:stretch>
            <a:fillRect/>
          </a:stretch>
        </p:blipFill>
        <p:spPr bwMode="auto">
          <a:xfrm>
            <a:off x="4598988" y="1030288"/>
            <a:ext cx="1766887" cy="1758950"/>
          </a:xfrm>
          <a:prstGeom prst="rect">
            <a:avLst/>
          </a:prstGeom>
          <a:noFill/>
          <a:ln w="9525">
            <a:noFill/>
            <a:miter lim="800000"/>
            <a:headEnd/>
            <a:tailEnd/>
          </a:ln>
        </p:spPr>
      </p:pic>
      <p:pic>
        <p:nvPicPr>
          <p:cNvPr id="185630" name="Picture 286" descr="graficos-[Recuperado]-85"/>
          <p:cNvPicPr>
            <a:picLocks noChangeAspect="1" noChangeArrowheads="1"/>
          </p:cNvPicPr>
          <p:nvPr/>
        </p:nvPicPr>
        <p:blipFill>
          <a:blip r:embed="rId3" cstate="print"/>
          <a:srcRect r="57802"/>
          <a:stretch>
            <a:fillRect/>
          </a:stretch>
        </p:blipFill>
        <p:spPr bwMode="auto">
          <a:xfrm>
            <a:off x="3173413" y="3221038"/>
            <a:ext cx="1176337" cy="1136650"/>
          </a:xfrm>
          <a:prstGeom prst="rect">
            <a:avLst/>
          </a:prstGeom>
          <a:noFill/>
        </p:spPr>
      </p:pic>
      <p:graphicFrame>
        <p:nvGraphicFramePr>
          <p:cNvPr id="185567" name="Group 223"/>
          <p:cNvGraphicFramePr>
            <a:graphicFrameLocks noGrp="1"/>
          </p:cNvGraphicFramePr>
          <p:nvPr/>
        </p:nvGraphicFramePr>
        <p:xfrm>
          <a:off x="6916738" y="923925"/>
          <a:ext cx="654050" cy="3546476"/>
        </p:xfrm>
        <a:graphic>
          <a:graphicData uri="http://schemas.openxmlformats.org/drawingml/2006/table">
            <a:tbl>
              <a:tblPr/>
              <a:tblGrid>
                <a:gridCol w="654050"/>
              </a:tblGrid>
              <a:tr h="592138">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1000" b="0" i="0" u="none" strike="noStrike" cap="none" normalizeH="0" baseline="0" smtClean="0">
                          <a:ln>
                            <a:noFill/>
                          </a:ln>
                          <a:solidFill>
                            <a:srgbClr val="292929"/>
                          </a:solidFill>
                          <a:effectLst/>
                          <a:latin typeface="Century Gothic" pitchFamily="34" charset="0"/>
                          <a:cs typeface="Arial" pitchFamily="34" charset="0"/>
                        </a:rPr>
                        <a:t>Estrato 6</a:t>
                      </a:r>
                    </a:p>
                  </a:txBody>
                  <a:tcPr marL="18000" marR="18000" marT="18000" marB="18000" anchor="ctr" horzOverflow="overflow">
                    <a:lnL>
                      <a:noFill/>
                    </a:lnL>
                    <a:lnR>
                      <a:noFill/>
                    </a:lnR>
                    <a:lnT>
                      <a:noFill/>
                    </a:lnT>
                    <a:lnB>
                      <a:noFill/>
                    </a:lnB>
                    <a:lnTlToBr>
                      <a:noFill/>
                    </a:lnTlToBr>
                    <a:lnBlToTr>
                      <a:noFill/>
                    </a:lnBlToTr>
                    <a:noFill/>
                  </a:tcPr>
                </a:tc>
              </a:tr>
              <a:tr h="590550">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1000" b="0" i="0" u="none" strike="noStrike" cap="none" normalizeH="0" baseline="0" smtClean="0">
                          <a:ln>
                            <a:noFill/>
                          </a:ln>
                          <a:solidFill>
                            <a:srgbClr val="292929"/>
                          </a:solidFill>
                          <a:effectLst/>
                          <a:latin typeface="Century Gothic" pitchFamily="34" charset="0"/>
                          <a:cs typeface="Arial" pitchFamily="34" charset="0"/>
                        </a:rPr>
                        <a:t>Estrato 5</a:t>
                      </a:r>
                      <a:endParaRPr kumimoji="0" lang="es-ES" sz="1000" b="0" i="0" u="none" strike="noStrike" cap="none" normalizeH="0" baseline="0" smtClean="0">
                        <a:ln>
                          <a:noFill/>
                        </a:ln>
                        <a:solidFill>
                          <a:srgbClr val="292929"/>
                        </a:solidFill>
                        <a:effectLst/>
                        <a:latin typeface="Century Gothic"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593725">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1000" b="0" i="0" u="none" strike="noStrike" cap="none" normalizeH="0" baseline="0" smtClean="0">
                          <a:ln>
                            <a:noFill/>
                          </a:ln>
                          <a:solidFill>
                            <a:srgbClr val="292929"/>
                          </a:solidFill>
                          <a:effectLst/>
                          <a:latin typeface="Century Gothic" pitchFamily="34" charset="0"/>
                          <a:cs typeface="Arial" pitchFamily="34" charset="0"/>
                        </a:rPr>
                        <a:t>Estrato 4</a:t>
                      </a:r>
                      <a:endParaRPr kumimoji="0" lang="es-ES" sz="1000" b="0" i="0" u="none" strike="noStrike" cap="none" normalizeH="0" baseline="0" smtClean="0">
                        <a:ln>
                          <a:noFill/>
                        </a:ln>
                        <a:solidFill>
                          <a:srgbClr val="292929"/>
                        </a:solidFill>
                        <a:effectLst/>
                        <a:latin typeface="Century Gothic"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588963">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1000" b="0" i="0" u="none" strike="noStrike" cap="none" normalizeH="0" baseline="0" smtClean="0">
                          <a:ln>
                            <a:noFill/>
                          </a:ln>
                          <a:solidFill>
                            <a:srgbClr val="292929"/>
                          </a:solidFill>
                          <a:effectLst/>
                          <a:latin typeface="Century Gothic" pitchFamily="34" charset="0"/>
                          <a:cs typeface="Arial" pitchFamily="34" charset="0"/>
                        </a:rPr>
                        <a:t>Estrato 3</a:t>
                      </a:r>
                      <a:endParaRPr kumimoji="0" lang="es-ES" sz="1000" b="0" i="0" u="none" strike="noStrike" cap="none" normalizeH="0" baseline="0" smtClean="0">
                        <a:ln>
                          <a:noFill/>
                        </a:ln>
                        <a:solidFill>
                          <a:srgbClr val="292929"/>
                        </a:solidFill>
                        <a:effectLst/>
                        <a:latin typeface="Century Gothic"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590550">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1000" b="0" i="0" u="none" strike="noStrike" cap="none" normalizeH="0" baseline="0" smtClean="0">
                          <a:ln>
                            <a:noFill/>
                          </a:ln>
                          <a:solidFill>
                            <a:srgbClr val="292929"/>
                          </a:solidFill>
                          <a:effectLst/>
                          <a:latin typeface="Century Gothic" pitchFamily="34" charset="0"/>
                          <a:cs typeface="Arial" pitchFamily="34" charset="0"/>
                        </a:rPr>
                        <a:t>Estrato 2</a:t>
                      </a:r>
                      <a:endParaRPr kumimoji="0" lang="es-ES" sz="1000" b="0" i="0" u="none" strike="noStrike" cap="none" normalizeH="0" baseline="0" smtClean="0">
                        <a:ln>
                          <a:noFill/>
                        </a:ln>
                        <a:solidFill>
                          <a:srgbClr val="292929"/>
                        </a:solidFill>
                        <a:effectLst/>
                        <a:latin typeface="Century Gothic"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590550">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1000" b="0" i="0" u="none" strike="noStrike" cap="none" normalizeH="0" baseline="0" smtClean="0">
                          <a:ln>
                            <a:noFill/>
                          </a:ln>
                          <a:solidFill>
                            <a:srgbClr val="292929"/>
                          </a:solidFill>
                          <a:effectLst/>
                          <a:latin typeface="Century Gothic" pitchFamily="34" charset="0"/>
                          <a:cs typeface="Arial" pitchFamily="34" charset="0"/>
                        </a:rPr>
                        <a:t>Estrato 1</a:t>
                      </a:r>
                      <a:endParaRPr kumimoji="0" lang="es-ES" sz="1000" b="0" i="0" u="none" strike="noStrike" cap="none" normalizeH="0" baseline="0" smtClean="0">
                        <a:ln>
                          <a:noFill/>
                        </a:ln>
                        <a:solidFill>
                          <a:srgbClr val="292929"/>
                        </a:solidFill>
                        <a:effectLst/>
                        <a:latin typeface="Century Gothic"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bl>
          </a:graphicData>
        </a:graphic>
      </p:graphicFrame>
      <p:sp>
        <p:nvSpPr>
          <p:cNvPr id="185345" name="Rectangle 44"/>
          <p:cNvSpPr>
            <a:spLocks noChangeArrowheads="1"/>
          </p:cNvSpPr>
          <p:nvPr/>
        </p:nvSpPr>
        <p:spPr bwMode="auto">
          <a:xfrm>
            <a:off x="735013" y="66675"/>
            <a:ext cx="8229600" cy="568325"/>
          </a:xfrm>
          <a:prstGeom prst="rect">
            <a:avLst/>
          </a:prstGeom>
          <a:noFill/>
          <a:ln w="9525">
            <a:noFill/>
            <a:miter lim="800000"/>
            <a:headEnd/>
            <a:tailEnd/>
          </a:ln>
        </p:spPr>
        <p:txBody>
          <a:bodyPr anchor="ctr"/>
          <a:lstStyle/>
          <a:p>
            <a:r>
              <a:rPr lang="es-ES" altLang="es-CO" sz="2600" b="0">
                <a:solidFill>
                  <a:srgbClr val="333333"/>
                </a:solidFill>
                <a:latin typeface="Century Gothic" pitchFamily="34" charset="0"/>
              </a:rPr>
              <a:t>Caracterización de los entrevistados</a:t>
            </a:r>
          </a:p>
        </p:txBody>
      </p:sp>
      <p:sp>
        <p:nvSpPr>
          <p:cNvPr id="185346" name="Text Box 45"/>
          <p:cNvSpPr txBox="1">
            <a:spLocks noChangeArrowheads="1"/>
          </p:cNvSpPr>
          <p:nvPr/>
        </p:nvSpPr>
        <p:spPr bwMode="auto">
          <a:xfrm>
            <a:off x="1355725" y="696913"/>
            <a:ext cx="523875" cy="290512"/>
          </a:xfrm>
          <a:prstGeom prst="rect">
            <a:avLst/>
          </a:prstGeom>
          <a:noFill/>
          <a:ln w="9525">
            <a:noFill/>
            <a:miter lim="800000"/>
            <a:headEnd/>
            <a:tailEnd/>
          </a:ln>
        </p:spPr>
        <p:txBody>
          <a:bodyPr wrap="none">
            <a:spAutoFit/>
          </a:bodyPr>
          <a:lstStyle/>
          <a:p>
            <a:r>
              <a:rPr lang="es-CO" altLang="es-CO" sz="1300"/>
              <a:t>Edad</a:t>
            </a:r>
            <a:endParaRPr lang="es-ES" altLang="es-CO" sz="1300"/>
          </a:p>
        </p:txBody>
      </p:sp>
      <p:sp>
        <p:nvSpPr>
          <p:cNvPr id="185347" name="Text Box 46"/>
          <p:cNvSpPr txBox="1">
            <a:spLocks noChangeArrowheads="1"/>
          </p:cNvSpPr>
          <p:nvPr/>
        </p:nvSpPr>
        <p:spPr bwMode="auto">
          <a:xfrm>
            <a:off x="6862763" y="696913"/>
            <a:ext cx="673100" cy="290512"/>
          </a:xfrm>
          <a:prstGeom prst="rect">
            <a:avLst/>
          </a:prstGeom>
          <a:noFill/>
          <a:ln w="9525">
            <a:noFill/>
            <a:miter lim="800000"/>
            <a:headEnd/>
            <a:tailEnd/>
          </a:ln>
        </p:spPr>
        <p:txBody>
          <a:bodyPr wrap="none">
            <a:spAutoFit/>
          </a:bodyPr>
          <a:lstStyle/>
          <a:p>
            <a:pPr algn="ctr"/>
            <a:r>
              <a:rPr lang="es-CO" altLang="es-CO" sz="1300"/>
              <a:t>Estrato</a:t>
            </a:r>
            <a:endParaRPr lang="es-ES" altLang="es-CO" sz="1300"/>
          </a:p>
        </p:txBody>
      </p:sp>
      <p:sp>
        <p:nvSpPr>
          <p:cNvPr id="185348" name="Text Box 47"/>
          <p:cNvSpPr txBox="1">
            <a:spLocks noChangeArrowheads="1"/>
          </p:cNvSpPr>
          <p:nvPr/>
        </p:nvSpPr>
        <p:spPr bwMode="auto">
          <a:xfrm>
            <a:off x="4216400" y="696913"/>
            <a:ext cx="509588" cy="290512"/>
          </a:xfrm>
          <a:prstGeom prst="rect">
            <a:avLst/>
          </a:prstGeom>
          <a:noFill/>
          <a:ln w="9525">
            <a:noFill/>
            <a:miter lim="800000"/>
            <a:headEnd/>
            <a:tailEnd/>
          </a:ln>
        </p:spPr>
        <p:txBody>
          <a:bodyPr wrap="none">
            <a:spAutoFit/>
          </a:bodyPr>
          <a:lstStyle/>
          <a:p>
            <a:pPr algn="ctr"/>
            <a:r>
              <a:rPr lang="es-CO" altLang="es-CO" sz="1300"/>
              <a:t>Sexo</a:t>
            </a:r>
            <a:endParaRPr lang="es-ES" altLang="es-CO" sz="1300"/>
          </a:p>
        </p:txBody>
      </p:sp>
      <p:pic>
        <p:nvPicPr>
          <p:cNvPr id="185349" name="Picture 48" descr="Plantillas y Graficos CNC-69"/>
          <p:cNvPicPr>
            <a:picLocks noChangeAspect="1" noChangeArrowheads="1"/>
          </p:cNvPicPr>
          <p:nvPr/>
        </p:nvPicPr>
        <p:blipFill>
          <a:blip r:embed="rId4" cstate="print"/>
          <a:srcRect/>
          <a:stretch>
            <a:fillRect/>
          </a:stretch>
        </p:blipFill>
        <p:spPr bwMode="auto">
          <a:xfrm>
            <a:off x="809625" y="1204913"/>
            <a:ext cx="1765300" cy="485775"/>
          </a:xfrm>
          <a:prstGeom prst="rect">
            <a:avLst/>
          </a:prstGeom>
          <a:noFill/>
          <a:ln w="9525">
            <a:noFill/>
            <a:miter lim="800000"/>
            <a:headEnd/>
            <a:tailEnd/>
          </a:ln>
        </p:spPr>
      </p:pic>
      <p:pic>
        <p:nvPicPr>
          <p:cNvPr id="185350" name="Picture 49" descr="Plantillas y Graficos CNC-69"/>
          <p:cNvPicPr>
            <a:picLocks noChangeAspect="1" noChangeArrowheads="1"/>
          </p:cNvPicPr>
          <p:nvPr/>
        </p:nvPicPr>
        <p:blipFill>
          <a:blip r:embed="rId5" cstate="print"/>
          <a:srcRect/>
          <a:stretch>
            <a:fillRect/>
          </a:stretch>
        </p:blipFill>
        <p:spPr bwMode="auto">
          <a:xfrm>
            <a:off x="809625" y="1631950"/>
            <a:ext cx="1765300" cy="485775"/>
          </a:xfrm>
          <a:prstGeom prst="rect">
            <a:avLst/>
          </a:prstGeom>
          <a:noFill/>
          <a:ln w="9525">
            <a:noFill/>
            <a:miter lim="800000"/>
            <a:headEnd/>
            <a:tailEnd/>
          </a:ln>
        </p:spPr>
      </p:pic>
      <p:pic>
        <p:nvPicPr>
          <p:cNvPr id="185351" name="Picture 50" descr="Plantillas y Graficos CNC-69"/>
          <p:cNvPicPr>
            <a:picLocks noChangeAspect="1" noChangeArrowheads="1"/>
          </p:cNvPicPr>
          <p:nvPr/>
        </p:nvPicPr>
        <p:blipFill>
          <a:blip r:embed="rId4" cstate="print"/>
          <a:srcRect/>
          <a:stretch>
            <a:fillRect/>
          </a:stretch>
        </p:blipFill>
        <p:spPr bwMode="auto">
          <a:xfrm>
            <a:off x="809625" y="2084388"/>
            <a:ext cx="1765300" cy="485775"/>
          </a:xfrm>
          <a:prstGeom prst="rect">
            <a:avLst/>
          </a:prstGeom>
          <a:noFill/>
          <a:ln w="9525">
            <a:noFill/>
            <a:miter lim="800000"/>
            <a:headEnd/>
            <a:tailEnd/>
          </a:ln>
        </p:spPr>
      </p:pic>
      <p:pic>
        <p:nvPicPr>
          <p:cNvPr id="185352" name="Picture 51" descr="Plantillas y Graficos CNC-69"/>
          <p:cNvPicPr>
            <a:picLocks noChangeAspect="1" noChangeArrowheads="1"/>
          </p:cNvPicPr>
          <p:nvPr/>
        </p:nvPicPr>
        <p:blipFill>
          <a:blip r:embed="rId5" cstate="print"/>
          <a:srcRect/>
          <a:stretch>
            <a:fillRect/>
          </a:stretch>
        </p:blipFill>
        <p:spPr bwMode="auto">
          <a:xfrm>
            <a:off x="809625" y="2511425"/>
            <a:ext cx="1765300" cy="485775"/>
          </a:xfrm>
          <a:prstGeom prst="rect">
            <a:avLst/>
          </a:prstGeom>
          <a:noFill/>
          <a:ln w="9525">
            <a:noFill/>
            <a:miter lim="800000"/>
            <a:headEnd/>
            <a:tailEnd/>
          </a:ln>
        </p:spPr>
      </p:pic>
      <p:pic>
        <p:nvPicPr>
          <p:cNvPr id="185353" name="Picture 52" descr="Plantillas y Graficos CNC-69"/>
          <p:cNvPicPr>
            <a:picLocks noChangeAspect="1" noChangeArrowheads="1"/>
          </p:cNvPicPr>
          <p:nvPr/>
        </p:nvPicPr>
        <p:blipFill>
          <a:blip r:embed="rId4" cstate="print"/>
          <a:srcRect/>
          <a:stretch>
            <a:fillRect/>
          </a:stretch>
        </p:blipFill>
        <p:spPr bwMode="auto">
          <a:xfrm>
            <a:off x="809625" y="2930525"/>
            <a:ext cx="1765300" cy="485775"/>
          </a:xfrm>
          <a:prstGeom prst="rect">
            <a:avLst/>
          </a:prstGeom>
          <a:noFill/>
          <a:ln w="9525">
            <a:noFill/>
            <a:miter lim="800000"/>
            <a:headEnd/>
            <a:tailEnd/>
          </a:ln>
        </p:spPr>
      </p:pic>
      <p:pic>
        <p:nvPicPr>
          <p:cNvPr id="185354" name="Picture 53" descr="Plantillas y Graficos CNC-69"/>
          <p:cNvPicPr>
            <a:picLocks noChangeAspect="1" noChangeArrowheads="1"/>
          </p:cNvPicPr>
          <p:nvPr/>
        </p:nvPicPr>
        <p:blipFill>
          <a:blip r:embed="rId5" cstate="print"/>
          <a:srcRect/>
          <a:stretch>
            <a:fillRect/>
          </a:stretch>
        </p:blipFill>
        <p:spPr bwMode="auto">
          <a:xfrm>
            <a:off x="809625" y="3357563"/>
            <a:ext cx="1765300" cy="485775"/>
          </a:xfrm>
          <a:prstGeom prst="rect">
            <a:avLst/>
          </a:prstGeom>
          <a:noFill/>
          <a:ln w="9525">
            <a:noFill/>
            <a:miter lim="800000"/>
            <a:headEnd/>
            <a:tailEnd/>
          </a:ln>
        </p:spPr>
      </p:pic>
      <p:pic>
        <p:nvPicPr>
          <p:cNvPr id="185355" name="Picture 54" descr="Plantillas y Graficos CNC-69"/>
          <p:cNvPicPr>
            <a:picLocks noChangeAspect="1" noChangeArrowheads="1"/>
          </p:cNvPicPr>
          <p:nvPr/>
        </p:nvPicPr>
        <p:blipFill>
          <a:blip r:embed="rId4" cstate="print"/>
          <a:srcRect/>
          <a:stretch>
            <a:fillRect/>
          </a:stretch>
        </p:blipFill>
        <p:spPr bwMode="auto">
          <a:xfrm>
            <a:off x="809625" y="3784600"/>
            <a:ext cx="1765300" cy="485775"/>
          </a:xfrm>
          <a:prstGeom prst="rect">
            <a:avLst/>
          </a:prstGeom>
          <a:noFill/>
          <a:ln w="9525">
            <a:noFill/>
            <a:miter lim="800000"/>
            <a:headEnd/>
            <a:tailEnd/>
          </a:ln>
        </p:spPr>
      </p:pic>
      <p:graphicFrame>
        <p:nvGraphicFramePr>
          <p:cNvPr id="96633" name="Group 377"/>
          <p:cNvGraphicFramePr>
            <a:graphicFrameLocks noGrp="1"/>
          </p:cNvGraphicFramePr>
          <p:nvPr/>
        </p:nvGraphicFramePr>
        <p:xfrm>
          <a:off x="860425" y="1246188"/>
          <a:ext cx="1690186" cy="3000375"/>
        </p:xfrm>
        <a:graphic>
          <a:graphicData uri="http://schemas.openxmlformats.org/drawingml/2006/table">
            <a:tbl>
              <a:tblPr/>
              <a:tblGrid>
                <a:gridCol w="366713"/>
                <a:gridCol w="43405"/>
                <a:gridCol w="481013"/>
                <a:gridCol w="358775"/>
                <a:gridCol w="43405"/>
                <a:gridCol w="396875"/>
              </a:tblGrid>
              <a:tr h="4286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7</a:t>
                      </a:r>
                      <a:r>
                        <a:rPr kumimoji="0" lang="es-CO" sz="1000" b="0" i="0" u="none" strike="noStrike" cap="none" normalizeH="0" baseline="0" smtClean="0">
                          <a:ln>
                            <a:noFill/>
                          </a:ln>
                          <a:solidFill>
                            <a:srgbClr val="333333"/>
                          </a:solidFill>
                          <a:effectLst/>
                          <a:latin typeface="Century Gothic" pitchFamily="34" charset="0"/>
                          <a:cs typeface="Arial" pitchFamily="34" charset="0"/>
                        </a:rPr>
                        <a:t>%</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  3</a:t>
                      </a:r>
                      <a:r>
                        <a:rPr kumimoji="0" lang="es-CO" sz="1000" b="0" i="0" u="none" strike="noStrike" cap="none" normalizeH="0" baseline="0" smtClean="0">
                          <a:ln>
                            <a:noFill/>
                          </a:ln>
                          <a:solidFill>
                            <a:srgbClr val="333333"/>
                          </a:solidFill>
                          <a:effectLst/>
                          <a:latin typeface="Century Gothic" pitchFamily="34" charset="0"/>
                          <a:cs typeface="Arial" pitchFamily="34" charset="0"/>
                        </a:rPr>
                        <a:t>% </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18 a 24 Años</a:t>
                      </a:r>
                      <a:endParaRPr kumimoji="0" lang="es-ES" sz="1000" b="0" i="0" u="none" strike="noStrike" cap="none" normalizeH="0" baseline="0" smtClean="0">
                        <a:ln>
                          <a:noFill/>
                        </a:ln>
                        <a:solidFill>
                          <a:schemeClr val="bg1"/>
                        </a:solidFill>
                        <a:effectLst/>
                        <a:latin typeface="Calibri"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c hMerge="1">
                  <a:txBody>
                    <a:bodyPr/>
                    <a:lstStyle/>
                    <a:p>
                      <a:endParaRPr lang="es-CO"/>
                    </a:p>
                  </a:txBody>
                  <a:tcPr/>
                </a:tc>
              </a:tr>
              <a:tr h="428625">
                <a:tc gridSpan="3">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25 a 34 Años</a:t>
                      </a:r>
                      <a:endParaRPr kumimoji="0" lang="es-ES" sz="1000" b="0" i="0" u="none" strike="noStrike" cap="none" normalizeH="0" baseline="0" smtClean="0">
                        <a:ln>
                          <a:noFill/>
                        </a:ln>
                        <a:solidFill>
                          <a:schemeClr val="bg1"/>
                        </a:solidFill>
                        <a:effectLst/>
                        <a:latin typeface="Calibri"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c hMerge="1">
                  <a:txBody>
                    <a:bodyPr/>
                    <a:lstStyle/>
                    <a:p>
                      <a:endParaRPr lang="es-CO"/>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 17</a:t>
                      </a:r>
                      <a:r>
                        <a:rPr kumimoji="0" lang="es-CO" sz="1000" b="0" i="0" u="none" strike="noStrike" cap="none" normalizeH="0" baseline="0" smtClean="0">
                          <a:ln>
                            <a:noFill/>
                          </a:ln>
                          <a:solidFill>
                            <a:srgbClr val="333333"/>
                          </a:solidFill>
                          <a:effectLst/>
                          <a:latin typeface="Century Gothic" pitchFamily="34" charset="0"/>
                          <a:cs typeface="Arial" pitchFamily="34" charset="0"/>
                        </a:rPr>
                        <a:t>%   </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16</a:t>
                      </a:r>
                      <a:r>
                        <a:rPr kumimoji="0" lang="es-CO" sz="1000" b="0" i="0" u="none" strike="noStrike" cap="none" normalizeH="0" baseline="0" smtClean="0">
                          <a:ln>
                            <a:noFill/>
                          </a:ln>
                          <a:solidFill>
                            <a:srgbClr val="333333"/>
                          </a:solidFill>
                          <a:effectLst/>
                          <a:latin typeface="Century Gothic" pitchFamily="34" charset="0"/>
                          <a:cs typeface="Arial" pitchFamily="34" charset="0"/>
                        </a:rPr>
                        <a:t>%</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r>
              <a:tr h="4286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23</a:t>
                      </a:r>
                      <a:r>
                        <a:rPr kumimoji="0" lang="es-CO" sz="1000" b="0" i="0" u="none" strike="noStrike" cap="none" normalizeH="0" baseline="0" smtClean="0">
                          <a:ln>
                            <a:noFill/>
                          </a:ln>
                          <a:solidFill>
                            <a:srgbClr val="333333"/>
                          </a:solidFill>
                          <a:effectLst/>
                          <a:latin typeface="Century Gothic" pitchFamily="34" charset="0"/>
                          <a:cs typeface="Arial" pitchFamily="34" charset="0"/>
                        </a:rPr>
                        <a:t>%</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23</a:t>
                      </a:r>
                      <a:r>
                        <a:rPr kumimoji="0" lang="es-CO" sz="1000" b="0" i="0" u="none" strike="noStrike" cap="none" normalizeH="0" baseline="0" smtClean="0">
                          <a:ln>
                            <a:noFill/>
                          </a:ln>
                          <a:solidFill>
                            <a:srgbClr val="333333"/>
                          </a:solidFill>
                          <a:effectLst/>
                          <a:latin typeface="Century Gothic" pitchFamily="34" charset="0"/>
                          <a:cs typeface="Arial" pitchFamily="34" charset="0"/>
                        </a:rPr>
                        <a:t>%</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35 a 44 Años</a:t>
                      </a:r>
                      <a:endParaRPr kumimoji="0" lang="es-ES" sz="1000" b="0" i="0" u="none" strike="noStrike" cap="none" normalizeH="0" baseline="0" smtClean="0">
                        <a:ln>
                          <a:noFill/>
                        </a:ln>
                        <a:solidFill>
                          <a:schemeClr val="bg1"/>
                        </a:solidFill>
                        <a:effectLst/>
                        <a:latin typeface="Calibri"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c hMerge="1">
                  <a:txBody>
                    <a:bodyPr/>
                    <a:lstStyle/>
                    <a:p>
                      <a:endParaRPr lang="es-CO"/>
                    </a:p>
                  </a:txBody>
                  <a:tcPr/>
                </a:tc>
              </a:tr>
              <a:tr h="428625">
                <a:tc gridSpan="3">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45 a 54 Años</a:t>
                      </a:r>
                      <a:endParaRPr kumimoji="0" lang="es-ES" sz="1000" b="0" i="0" u="none" strike="noStrike" cap="none" normalizeH="0" baseline="0" smtClean="0">
                        <a:ln>
                          <a:noFill/>
                        </a:ln>
                        <a:solidFill>
                          <a:schemeClr val="bg1"/>
                        </a:solidFill>
                        <a:effectLst/>
                        <a:latin typeface="Calibri"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28</a:t>
                      </a:r>
                      <a:r>
                        <a:rPr kumimoji="0" lang="es-CO" sz="1000" b="0" i="0" u="none" strike="noStrike" cap="none" normalizeH="0" baseline="0" smtClean="0">
                          <a:ln>
                            <a:noFill/>
                          </a:ln>
                          <a:solidFill>
                            <a:srgbClr val="333333"/>
                          </a:solidFill>
                          <a:effectLst/>
                          <a:latin typeface="Century Gothic" pitchFamily="34" charset="0"/>
                          <a:cs typeface="Arial" pitchFamily="34" charset="0"/>
                        </a:rPr>
                        <a:t>%</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33</a:t>
                      </a:r>
                      <a:r>
                        <a:rPr kumimoji="0" lang="es-CO" sz="1000" b="0" i="0" u="none" strike="noStrike" cap="none" normalizeH="0" baseline="0" smtClean="0">
                          <a:ln>
                            <a:noFill/>
                          </a:ln>
                          <a:solidFill>
                            <a:srgbClr val="333333"/>
                          </a:solidFill>
                          <a:effectLst/>
                          <a:latin typeface="Century Gothic" pitchFamily="34" charset="0"/>
                          <a:cs typeface="Arial" pitchFamily="34" charset="0"/>
                        </a:rPr>
                        <a:t>%</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r>
              <a:tr h="428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17</a:t>
                      </a:r>
                      <a:r>
                        <a:rPr kumimoji="0" lang="es-CO" sz="1000" b="0" i="0" u="none" strike="noStrike" cap="none" normalizeH="0" baseline="0" smtClean="0">
                          <a:ln>
                            <a:noFill/>
                          </a:ln>
                          <a:solidFill>
                            <a:srgbClr val="333333"/>
                          </a:solidFill>
                          <a:effectLst/>
                          <a:latin typeface="Century Gothic" pitchFamily="34" charset="0"/>
                          <a:cs typeface="Arial" pitchFamily="34" charset="0"/>
                        </a:rPr>
                        <a:t>%</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 19</a:t>
                      </a:r>
                      <a:r>
                        <a:rPr kumimoji="0" lang="es-CO" sz="1000" b="0" i="0" u="none" strike="noStrike" cap="none" normalizeH="0" baseline="0" smtClean="0">
                          <a:ln>
                            <a:noFill/>
                          </a:ln>
                          <a:solidFill>
                            <a:srgbClr val="333333"/>
                          </a:solidFill>
                          <a:effectLst/>
                          <a:latin typeface="Century Gothic" pitchFamily="34" charset="0"/>
                          <a:cs typeface="Arial" pitchFamily="34" charset="0"/>
                        </a:rPr>
                        <a:t>%</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55 a 64 Años</a:t>
                      </a:r>
                      <a:endParaRPr kumimoji="0" lang="es-ES" sz="1000" b="0" i="0" u="none" strike="noStrike" cap="none" normalizeH="0" baseline="0" smtClean="0">
                        <a:ln>
                          <a:noFill/>
                        </a:ln>
                        <a:solidFill>
                          <a:schemeClr val="bg1"/>
                        </a:solidFill>
                        <a:effectLst/>
                        <a:latin typeface="Calibri"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c hMerge="1">
                  <a:txBody>
                    <a:bodyPr/>
                    <a:lstStyle/>
                    <a:p>
                      <a:endParaRPr lang="es-CO"/>
                    </a:p>
                  </a:txBody>
                  <a:tcPr/>
                </a:tc>
              </a:tr>
              <a:tr h="428625">
                <a:tc gridSpan="3">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65 a 74 Años</a:t>
                      </a:r>
                      <a:endParaRPr kumimoji="0" lang="es-ES" sz="1000" b="0" i="0" u="none" strike="noStrike" cap="none" normalizeH="0" baseline="0" smtClean="0">
                        <a:ln>
                          <a:noFill/>
                        </a:ln>
                        <a:solidFill>
                          <a:schemeClr val="bg1"/>
                        </a:solidFill>
                        <a:effectLst/>
                        <a:latin typeface="Calibri"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7</a:t>
                      </a:r>
                      <a:r>
                        <a:rPr kumimoji="0" lang="es-CO" sz="1000" b="0" i="0" u="none" strike="noStrike" cap="none" normalizeH="0" baseline="0" smtClean="0">
                          <a:ln>
                            <a:noFill/>
                          </a:ln>
                          <a:solidFill>
                            <a:srgbClr val="333333"/>
                          </a:solidFill>
                          <a:effectLst/>
                          <a:latin typeface="Century Gothic" pitchFamily="34" charset="0"/>
                          <a:cs typeface="Arial" pitchFamily="34" charset="0"/>
                        </a:rPr>
                        <a:t>%</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5</a:t>
                      </a:r>
                      <a:r>
                        <a:rPr kumimoji="0" lang="es-CO" sz="1000" b="0" i="0" u="none" strike="noStrike" cap="none" normalizeH="0" baseline="0" smtClean="0">
                          <a:ln>
                            <a:noFill/>
                          </a:ln>
                          <a:solidFill>
                            <a:srgbClr val="333333"/>
                          </a:solidFill>
                          <a:effectLst/>
                          <a:latin typeface="Century Gothic" pitchFamily="34" charset="0"/>
                          <a:cs typeface="Arial" pitchFamily="34" charset="0"/>
                        </a:rPr>
                        <a:t>%</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1</a:t>
                      </a:r>
                      <a:r>
                        <a:rPr kumimoji="0" lang="es-CO" sz="1000" b="0" i="0" u="none" strike="noStrike" cap="none" normalizeH="0" baseline="0" smtClean="0">
                          <a:ln>
                            <a:noFill/>
                          </a:ln>
                          <a:solidFill>
                            <a:srgbClr val="333333"/>
                          </a:solidFill>
                          <a:effectLst/>
                          <a:latin typeface="Century Gothic" pitchFamily="34" charset="0"/>
                          <a:cs typeface="Arial" pitchFamily="34" charset="0"/>
                        </a:rPr>
                        <a:t>%</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  1</a:t>
                      </a:r>
                      <a:r>
                        <a:rPr kumimoji="0" lang="es-CO" sz="1000" b="0" i="0" u="none" strike="noStrike" cap="none" normalizeH="0" baseline="0" smtClean="0">
                          <a:ln>
                            <a:noFill/>
                          </a:ln>
                          <a:solidFill>
                            <a:srgbClr val="333333"/>
                          </a:solidFill>
                          <a:effectLst/>
                          <a:latin typeface="Century Gothic" pitchFamily="34" charset="0"/>
                          <a:cs typeface="Arial" pitchFamily="34" charset="0"/>
                        </a:rPr>
                        <a:t>%</a:t>
                      </a:r>
                      <a:endParaRPr kumimoji="0" lang="es-ES" sz="1000" b="0" i="0" u="none" strike="noStrike" cap="none" normalizeH="0" baseline="0" smtClean="0">
                        <a:ln>
                          <a:noFill/>
                        </a:ln>
                        <a:solidFill>
                          <a:srgbClr val="333333"/>
                        </a:solidFill>
                        <a:effectLst/>
                        <a:latin typeface="Century Gothic"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Mayor de 74 años</a:t>
                      </a:r>
                      <a:endParaRPr kumimoji="0" lang="es-ES" sz="1000" b="0" i="0" u="none" strike="noStrike" cap="none" normalizeH="0" baseline="0" smtClean="0">
                        <a:ln>
                          <a:noFill/>
                        </a:ln>
                        <a:solidFill>
                          <a:schemeClr val="bg1"/>
                        </a:solidFill>
                        <a:effectLst/>
                        <a:latin typeface="Calibri" pitchFamily="34" charset="0"/>
                        <a:cs typeface="Arial" pitchFamily="34" charset="0"/>
                      </a:endParaRPr>
                    </a:p>
                  </a:txBody>
                  <a:tcPr marL="18005" marR="18005" marT="18000" marB="18000" anchor="ctr" horzOverflow="overflow">
                    <a:lnL>
                      <a:noFill/>
                    </a:lnL>
                    <a:lnR>
                      <a:noFill/>
                    </a:lnR>
                    <a:lnT>
                      <a:noFill/>
                    </a:lnT>
                    <a:lnB>
                      <a:noFill/>
                    </a:lnB>
                    <a:lnTlToBr>
                      <a:noFill/>
                    </a:lnTlToBr>
                    <a:lnBlToTr>
                      <a:noFill/>
                    </a:lnBlToTr>
                    <a:noFill/>
                  </a:tcPr>
                </a:tc>
                <a:tc hMerge="1">
                  <a:txBody>
                    <a:bodyPr/>
                    <a:lstStyle/>
                    <a:p>
                      <a:endParaRPr lang="es-CO"/>
                    </a:p>
                  </a:txBody>
                  <a:tcPr/>
                </a:tc>
                <a:tc hMerge="1">
                  <a:txBody>
                    <a:bodyPr/>
                    <a:lstStyle/>
                    <a:p>
                      <a:endParaRPr lang="es-CO"/>
                    </a:p>
                  </a:txBody>
                  <a:tcPr/>
                </a:tc>
              </a:tr>
            </a:tbl>
          </a:graphicData>
        </a:graphic>
      </p:graphicFrame>
      <p:pic>
        <p:nvPicPr>
          <p:cNvPr id="185378" name="Picture 206" descr="Plantillas y Graficos CNC-70"/>
          <p:cNvPicPr>
            <a:picLocks noChangeAspect="1" noChangeArrowheads="1"/>
          </p:cNvPicPr>
          <p:nvPr/>
        </p:nvPicPr>
        <p:blipFill>
          <a:blip r:embed="rId6" cstate="print"/>
          <a:srcRect/>
          <a:stretch>
            <a:fillRect/>
          </a:stretch>
        </p:blipFill>
        <p:spPr bwMode="auto">
          <a:xfrm>
            <a:off x="6180138" y="1154113"/>
            <a:ext cx="2051050" cy="3578225"/>
          </a:xfrm>
          <a:prstGeom prst="rect">
            <a:avLst/>
          </a:prstGeom>
          <a:noFill/>
          <a:ln w="9525">
            <a:noFill/>
            <a:miter lim="800000"/>
            <a:headEnd/>
            <a:tailEnd/>
          </a:ln>
        </p:spPr>
      </p:pic>
      <p:graphicFrame>
        <p:nvGraphicFramePr>
          <p:cNvPr id="96536" name="Group 280"/>
          <p:cNvGraphicFramePr>
            <a:graphicFrameLocks noGrp="1"/>
          </p:cNvGraphicFramePr>
          <p:nvPr/>
        </p:nvGraphicFramePr>
        <p:xfrm>
          <a:off x="6748463" y="1173163"/>
          <a:ext cx="996950" cy="3546476"/>
        </p:xfrm>
        <a:graphic>
          <a:graphicData uri="http://schemas.openxmlformats.org/drawingml/2006/table">
            <a:tbl>
              <a:tblPr/>
              <a:tblGrid>
                <a:gridCol w="498475"/>
                <a:gridCol w="498475"/>
              </a:tblGrid>
              <a:tr h="5921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rgbClr val="292929"/>
                          </a:solidFill>
                          <a:effectLst/>
                          <a:latin typeface="Century Gothic" pitchFamily="34" charset="0"/>
                          <a:cs typeface="Arial" pitchFamily="34" charset="0"/>
                        </a:rPr>
                        <a:t>1</a:t>
                      </a:r>
                      <a:r>
                        <a:rPr kumimoji="0" lang="es-CO" sz="1000" b="0" i="0" u="none" strike="noStrike" cap="none" normalizeH="0" baseline="0" smtClean="0">
                          <a:ln>
                            <a:noFill/>
                          </a:ln>
                          <a:solidFill>
                            <a:srgbClr val="292929"/>
                          </a:solidFill>
                          <a:effectLst/>
                          <a:latin typeface="Century Gothic" pitchFamily="34" charset="0"/>
                          <a:cs typeface="Arial" pitchFamily="34" charset="0"/>
                        </a:rPr>
                        <a: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rgbClr val="292929"/>
                          </a:solidFill>
                          <a:effectLst/>
                          <a:latin typeface="Century Gothic" pitchFamily="34" charset="0"/>
                          <a:cs typeface="Arial" pitchFamily="34" charset="0"/>
                        </a:rPr>
                        <a:t>3</a:t>
                      </a:r>
                      <a:r>
                        <a:rPr kumimoji="0" lang="es-CO" sz="1000" b="0" i="0" u="none" strike="noStrike" cap="none" normalizeH="0" baseline="0" smtClean="0">
                          <a:ln>
                            <a:noFill/>
                          </a:ln>
                          <a:solidFill>
                            <a:srgbClr val="292929"/>
                          </a:solidFill>
                          <a:effectLst/>
                          <a:latin typeface="Century Gothic" pitchFamily="34" charset="0"/>
                          <a:cs typeface="Arial" pitchFamily="34" charset="0"/>
                        </a:rPr>
                        <a:t>%</a:t>
                      </a:r>
                    </a:p>
                  </a:txBody>
                  <a:tcPr anchor="ctr" horzOverflow="overflow">
                    <a:lnL>
                      <a:noFill/>
                    </a:lnL>
                    <a:lnR>
                      <a:noFill/>
                    </a:lnR>
                    <a:lnT>
                      <a:noFill/>
                    </a:lnT>
                    <a:lnB>
                      <a:noFill/>
                    </a:lnB>
                    <a:lnTlToBr>
                      <a:noFill/>
                    </a:lnTlToBr>
                    <a:lnBlToTr>
                      <a:noFill/>
                    </a:lnBlToTr>
                    <a:noFill/>
                  </a:tcPr>
                </a:tc>
              </a:tr>
              <a:tr h="5905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rgbClr val="292929"/>
                          </a:solidFill>
                          <a:effectLst/>
                          <a:latin typeface="Century Gothic" pitchFamily="34" charset="0"/>
                          <a:cs typeface="Arial" pitchFamily="34" charset="0"/>
                        </a:rPr>
                        <a:t>1</a:t>
                      </a:r>
                      <a:r>
                        <a:rPr kumimoji="0" lang="es-CO" sz="1000" b="0" i="0" u="none" strike="noStrike" cap="none" normalizeH="0" baseline="0" smtClean="0">
                          <a:ln>
                            <a:noFill/>
                          </a:ln>
                          <a:solidFill>
                            <a:srgbClr val="292929"/>
                          </a:solidFill>
                          <a:effectLst/>
                          <a:latin typeface="Century Gothic" pitchFamily="34" charset="0"/>
                          <a:cs typeface="Arial" pitchFamily="34" charset="0"/>
                        </a:rPr>
                        <a: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rgbClr val="292929"/>
                          </a:solidFill>
                          <a:effectLst/>
                          <a:latin typeface="Century Gothic" pitchFamily="34" charset="0"/>
                          <a:cs typeface="Arial" pitchFamily="34" charset="0"/>
                        </a:rPr>
                        <a:t>1</a:t>
                      </a:r>
                      <a:r>
                        <a:rPr kumimoji="0" lang="es-CO" sz="1000" b="0" i="0" u="none" strike="noStrike" cap="none" normalizeH="0" baseline="0" smtClean="0">
                          <a:ln>
                            <a:noFill/>
                          </a:ln>
                          <a:solidFill>
                            <a:srgbClr val="292929"/>
                          </a:solidFill>
                          <a:effectLst/>
                          <a:latin typeface="Century Gothic" pitchFamily="34" charset="0"/>
                          <a:cs typeface="Arial" pitchFamily="34" charset="0"/>
                        </a:rPr>
                        <a:t>%</a:t>
                      </a:r>
                    </a:p>
                  </a:txBody>
                  <a:tcPr anchor="ctr" horzOverflow="overflow">
                    <a:lnL>
                      <a:noFill/>
                    </a:lnL>
                    <a:lnR>
                      <a:noFill/>
                    </a:lnR>
                    <a:lnT>
                      <a:noFill/>
                    </a:lnT>
                    <a:lnB>
                      <a:noFill/>
                    </a:lnB>
                    <a:lnTlToBr>
                      <a:noFill/>
                    </a:lnTlToBr>
                    <a:lnBlToTr>
                      <a:noFill/>
                    </a:lnBlToTr>
                    <a:noFill/>
                  </a:tcPr>
                </a:tc>
              </a:tr>
              <a:tr h="5937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rgbClr val="292929"/>
                          </a:solidFill>
                          <a:effectLst/>
                          <a:latin typeface="Century Gothic" pitchFamily="34" charset="0"/>
                          <a:cs typeface="Arial" pitchFamily="34" charset="0"/>
                        </a:rPr>
                        <a:t>5</a:t>
                      </a:r>
                      <a:r>
                        <a:rPr kumimoji="0" lang="es-CO" sz="1000" b="0" i="0" u="none" strike="noStrike" cap="none" normalizeH="0" baseline="0" smtClean="0">
                          <a:ln>
                            <a:noFill/>
                          </a:ln>
                          <a:solidFill>
                            <a:srgbClr val="292929"/>
                          </a:solidFill>
                          <a:effectLst/>
                          <a:latin typeface="Century Gothic" pitchFamily="34" charset="0"/>
                          <a:cs typeface="Arial" pitchFamily="34" charset="0"/>
                        </a:rPr>
                        <a: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rgbClr val="292929"/>
                          </a:solidFill>
                          <a:effectLst/>
                          <a:latin typeface="Century Gothic" pitchFamily="34" charset="0"/>
                          <a:cs typeface="Arial" pitchFamily="34" charset="0"/>
                        </a:rPr>
                        <a:t>8</a:t>
                      </a:r>
                      <a:r>
                        <a:rPr kumimoji="0" lang="es-CO" sz="1000" b="0" i="0" u="none" strike="noStrike" cap="none" normalizeH="0" baseline="0" smtClean="0">
                          <a:ln>
                            <a:noFill/>
                          </a:ln>
                          <a:solidFill>
                            <a:srgbClr val="292929"/>
                          </a:solidFill>
                          <a:effectLst/>
                          <a:latin typeface="Century Gothic" pitchFamily="34" charset="0"/>
                          <a:cs typeface="Arial" pitchFamily="34" charset="0"/>
                        </a:rPr>
                        <a:t>%</a:t>
                      </a:r>
                    </a:p>
                  </a:txBody>
                  <a:tcPr anchor="ctr" horzOverflow="overflow">
                    <a:lnL>
                      <a:noFill/>
                    </a:lnL>
                    <a:lnR>
                      <a:noFill/>
                    </a:lnR>
                    <a:lnT>
                      <a:noFill/>
                    </a:lnT>
                    <a:lnB>
                      <a:noFill/>
                    </a:lnB>
                    <a:lnTlToBr>
                      <a:noFill/>
                    </a:lnTlToBr>
                    <a:lnBlToTr>
                      <a:noFill/>
                    </a:lnBlToTr>
                    <a:noFill/>
                  </a:tcPr>
                </a:tc>
              </a:tr>
              <a:tr h="5889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rgbClr val="292929"/>
                          </a:solidFill>
                          <a:effectLst/>
                          <a:latin typeface="Century Gothic" pitchFamily="34" charset="0"/>
                          <a:cs typeface="Arial" pitchFamily="34" charset="0"/>
                        </a:rPr>
                        <a:t>25</a:t>
                      </a:r>
                      <a:r>
                        <a:rPr kumimoji="0" lang="es-CO" sz="1000" b="0" i="0" u="none" strike="noStrike" cap="none" normalizeH="0" baseline="0" smtClean="0">
                          <a:ln>
                            <a:noFill/>
                          </a:ln>
                          <a:solidFill>
                            <a:srgbClr val="292929"/>
                          </a:solidFill>
                          <a:effectLst/>
                          <a:latin typeface="Century Gothic" pitchFamily="34" charset="0"/>
                          <a:cs typeface="Arial" pitchFamily="34" charset="0"/>
                        </a:rPr>
                        <a: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rgbClr val="292929"/>
                          </a:solidFill>
                          <a:effectLst/>
                          <a:latin typeface="Century Gothic" pitchFamily="34" charset="0"/>
                          <a:cs typeface="Arial" pitchFamily="34" charset="0"/>
                        </a:rPr>
                        <a:t>37</a:t>
                      </a:r>
                      <a:r>
                        <a:rPr kumimoji="0" lang="es-CO" sz="1000" b="0" i="0" u="none" strike="noStrike" cap="none" normalizeH="0" baseline="0" smtClean="0">
                          <a:ln>
                            <a:noFill/>
                          </a:ln>
                          <a:solidFill>
                            <a:srgbClr val="292929"/>
                          </a:solidFill>
                          <a:effectLst/>
                          <a:latin typeface="Century Gothic" pitchFamily="34" charset="0"/>
                          <a:cs typeface="Arial" pitchFamily="34" charset="0"/>
                        </a:rPr>
                        <a:t>%</a:t>
                      </a:r>
                    </a:p>
                  </a:txBody>
                  <a:tcPr anchor="ctr" horzOverflow="overflow">
                    <a:lnL>
                      <a:noFill/>
                    </a:lnL>
                    <a:lnR>
                      <a:noFill/>
                    </a:lnR>
                    <a:lnT>
                      <a:noFill/>
                    </a:lnT>
                    <a:lnB>
                      <a:noFill/>
                    </a:lnB>
                    <a:lnTlToBr>
                      <a:noFill/>
                    </a:lnTlToBr>
                    <a:lnBlToTr>
                      <a:noFill/>
                    </a:lnBlToTr>
                    <a:noFill/>
                  </a:tcPr>
                </a:tc>
              </a:tr>
              <a:tr h="5905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rgbClr val="292929"/>
                          </a:solidFill>
                          <a:effectLst/>
                          <a:latin typeface="Century Gothic" pitchFamily="34" charset="0"/>
                          <a:cs typeface="Arial" pitchFamily="34" charset="0"/>
                        </a:rPr>
                        <a:t>39</a:t>
                      </a:r>
                      <a:r>
                        <a:rPr kumimoji="0" lang="es-CO" sz="1000" b="0" i="0" u="none" strike="noStrike" cap="none" normalizeH="0" baseline="0" smtClean="0">
                          <a:ln>
                            <a:noFill/>
                          </a:ln>
                          <a:solidFill>
                            <a:srgbClr val="292929"/>
                          </a:solidFill>
                          <a:effectLst/>
                          <a:latin typeface="Century Gothic" pitchFamily="34" charset="0"/>
                          <a:cs typeface="Arial" pitchFamily="34" charset="0"/>
                        </a:rPr>
                        <a: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rgbClr val="292929"/>
                          </a:solidFill>
                          <a:effectLst/>
                          <a:latin typeface="Century Gothic" pitchFamily="34" charset="0"/>
                          <a:cs typeface="Arial" pitchFamily="34" charset="0"/>
                        </a:rPr>
                        <a:t>36</a:t>
                      </a:r>
                      <a:r>
                        <a:rPr kumimoji="0" lang="es-CO" sz="1000" b="0" i="0" u="none" strike="noStrike" cap="none" normalizeH="0" baseline="0" smtClean="0">
                          <a:ln>
                            <a:noFill/>
                          </a:ln>
                          <a:solidFill>
                            <a:srgbClr val="292929"/>
                          </a:solidFill>
                          <a:effectLst/>
                          <a:latin typeface="Century Gothic" pitchFamily="34" charset="0"/>
                          <a:cs typeface="Arial" pitchFamily="34" charset="0"/>
                        </a:rPr>
                        <a:t>%</a:t>
                      </a:r>
                    </a:p>
                  </a:txBody>
                  <a:tcPr anchor="ctr" horzOverflow="overflow">
                    <a:lnL>
                      <a:noFill/>
                    </a:lnL>
                    <a:lnR>
                      <a:noFill/>
                    </a:lnR>
                    <a:lnT>
                      <a:noFill/>
                    </a:lnT>
                    <a:lnB>
                      <a:noFill/>
                    </a:lnB>
                    <a:lnTlToBr>
                      <a:noFill/>
                    </a:lnTlToBr>
                    <a:lnBlToTr>
                      <a:noFill/>
                    </a:lnBlToTr>
                    <a:noFill/>
                  </a:tcPr>
                </a:tc>
              </a:tr>
              <a:tr h="5905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rgbClr val="292929"/>
                          </a:solidFill>
                          <a:effectLst/>
                          <a:latin typeface="Century Gothic" pitchFamily="34" charset="0"/>
                          <a:cs typeface="Arial" pitchFamily="34" charset="0"/>
                        </a:rPr>
                        <a:t>16</a:t>
                      </a:r>
                      <a:r>
                        <a:rPr kumimoji="0" lang="es-CO" sz="1000" b="0" i="0" u="none" strike="noStrike" cap="none" normalizeH="0" baseline="0" smtClean="0">
                          <a:ln>
                            <a:noFill/>
                          </a:ln>
                          <a:solidFill>
                            <a:srgbClr val="292929"/>
                          </a:solidFill>
                          <a:effectLst/>
                          <a:latin typeface="Century Gothic" pitchFamily="34" charset="0"/>
                          <a:cs typeface="Arial" pitchFamily="34" charset="0"/>
                        </a:rPr>
                        <a: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rgbClr val="292929"/>
                          </a:solidFill>
                          <a:effectLst/>
                          <a:latin typeface="Century Gothic" pitchFamily="34" charset="0"/>
                          <a:cs typeface="Arial" pitchFamily="34" charset="0"/>
                        </a:rPr>
                        <a:t>14</a:t>
                      </a:r>
                      <a:r>
                        <a:rPr kumimoji="0" lang="es-CO" sz="1000" b="0" i="0" u="none" strike="noStrike" cap="none" normalizeH="0" baseline="0" smtClean="0">
                          <a:ln>
                            <a:noFill/>
                          </a:ln>
                          <a:solidFill>
                            <a:srgbClr val="292929"/>
                          </a:solidFill>
                          <a:effectLst/>
                          <a:latin typeface="Century Gothic" pitchFamily="34" charset="0"/>
                          <a:cs typeface="Arial" pitchFamily="34" charset="0"/>
                        </a:rPr>
                        <a:t>%</a:t>
                      </a:r>
                    </a:p>
                  </a:txBody>
                  <a:tcPr anchor="ctr" horzOverflow="overflow">
                    <a:lnL>
                      <a:noFill/>
                    </a:lnL>
                    <a:lnR>
                      <a:noFill/>
                    </a:lnR>
                    <a:lnT>
                      <a:noFill/>
                    </a:lnT>
                    <a:lnB>
                      <a:noFill/>
                    </a:lnB>
                    <a:lnTlToBr>
                      <a:noFill/>
                    </a:lnTlToBr>
                    <a:lnBlToTr>
                      <a:noFill/>
                    </a:lnBlToTr>
                    <a:noFill/>
                  </a:tcPr>
                </a:tc>
              </a:tr>
            </a:tbl>
          </a:graphicData>
        </a:graphic>
      </p:graphicFrame>
      <p:sp>
        <p:nvSpPr>
          <p:cNvPr id="185392" name="Line 281"/>
          <p:cNvSpPr>
            <a:spLocks noChangeShapeType="1"/>
          </p:cNvSpPr>
          <p:nvPr/>
        </p:nvSpPr>
        <p:spPr bwMode="auto">
          <a:xfrm>
            <a:off x="2771775" y="842963"/>
            <a:ext cx="0" cy="3529012"/>
          </a:xfrm>
          <a:prstGeom prst="line">
            <a:avLst/>
          </a:prstGeom>
          <a:noFill/>
          <a:ln w="3175">
            <a:solidFill>
              <a:srgbClr val="C0C0C0"/>
            </a:solidFill>
            <a:prstDash val="dash"/>
            <a:round/>
            <a:headEnd/>
            <a:tailEnd/>
          </a:ln>
        </p:spPr>
        <p:txBody>
          <a:bodyPr/>
          <a:lstStyle/>
          <a:p>
            <a:endParaRPr lang="es-CO"/>
          </a:p>
        </p:txBody>
      </p:sp>
      <p:pic>
        <p:nvPicPr>
          <p:cNvPr id="185394" name="Picture 283" descr="Plantillas y Graficos CNC-71"/>
          <p:cNvPicPr>
            <a:picLocks noChangeAspect="1" noChangeArrowheads="1"/>
          </p:cNvPicPr>
          <p:nvPr/>
        </p:nvPicPr>
        <p:blipFill>
          <a:blip r:embed="rId7" cstate="print"/>
          <a:srcRect/>
          <a:stretch>
            <a:fillRect/>
          </a:stretch>
        </p:blipFill>
        <p:spPr bwMode="auto">
          <a:xfrm>
            <a:off x="2635250" y="987425"/>
            <a:ext cx="1990725" cy="1835150"/>
          </a:xfrm>
          <a:prstGeom prst="rect">
            <a:avLst/>
          </a:prstGeom>
          <a:noFill/>
          <a:ln w="9525">
            <a:noFill/>
            <a:miter lim="800000"/>
            <a:headEnd/>
            <a:tailEnd/>
          </a:ln>
        </p:spPr>
      </p:pic>
      <p:sp>
        <p:nvSpPr>
          <p:cNvPr id="185396" name="Text Box 285"/>
          <p:cNvSpPr txBox="1">
            <a:spLocks noChangeArrowheads="1"/>
          </p:cNvSpPr>
          <p:nvPr/>
        </p:nvSpPr>
        <p:spPr bwMode="auto">
          <a:xfrm>
            <a:off x="2771775" y="1114425"/>
            <a:ext cx="877888" cy="290513"/>
          </a:xfrm>
          <a:prstGeom prst="rect">
            <a:avLst/>
          </a:prstGeom>
          <a:noFill/>
          <a:ln w="9525">
            <a:noFill/>
            <a:miter lim="800000"/>
            <a:headEnd/>
            <a:tailEnd/>
          </a:ln>
        </p:spPr>
        <p:txBody>
          <a:bodyPr wrap="none">
            <a:spAutoFit/>
          </a:bodyPr>
          <a:lstStyle/>
          <a:p>
            <a:pPr algn="ctr"/>
            <a:r>
              <a:rPr lang="es-CO" altLang="es-CO" sz="1300" b="0"/>
              <a:t>Masculino</a:t>
            </a:r>
            <a:endParaRPr lang="es-ES" altLang="es-CO" sz="1300" b="0"/>
          </a:p>
        </p:txBody>
      </p:sp>
      <p:graphicFrame>
        <p:nvGraphicFramePr>
          <p:cNvPr id="96594" name="Group 338"/>
          <p:cNvGraphicFramePr>
            <a:graphicFrameLocks noGrp="1"/>
          </p:cNvGraphicFramePr>
          <p:nvPr/>
        </p:nvGraphicFramePr>
        <p:xfrm>
          <a:off x="2790825" y="1096963"/>
          <a:ext cx="1500188" cy="1639888"/>
        </p:xfrm>
        <a:graphic>
          <a:graphicData uri="http://schemas.openxmlformats.org/drawingml/2006/table">
            <a:tbl>
              <a:tblPr/>
              <a:tblGrid>
                <a:gridCol w="684213"/>
                <a:gridCol w="815975"/>
              </a:tblGrid>
              <a:tr h="1639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entury Gothic" pitchFamily="34" charset="0"/>
                          <a:cs typeface="Arial" pitchFamily="34" charset="0"/>
                        </a:rPr>
                        <a:t>46</a:t>
                      </a:r>
                      <a:r>
                        <a:rPr kumimoji="0" lang="es-CO" sz="900" b="0" i="0" u="none" strike="noStrike" cap="none" normalizeH="0" baseline="0" smtClean="0">
                          <a:ln>
                            <a:noFill/>
                          </a:ln>
                          <a:solidFill>
                            <a:schemeClr val="tx1"/>
                          </a:solidFill>
                          <a:effectLst/>
                          <a:latin typeface="Century Gothic" pitchFamily="34" charset="0"/>
                          <a:cs typeface="Arial" pitchFamily="34" charset="0"/>
                        </a:rPr>
                        <a:t>%</a:t>
                      </a:r>
                    </a:p>
                  </a:txBody>
                  <a:tcPr marL="216000" marR="216000" marT="252000" marB="52200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chemeClr val="tx1"/>
                          </a:solidFill>
                          <a:effectLst/>
                          <a:latin typeface="Century Gothic" pitchFamily="34" charset="0"/>
                          <a:cs typeface="Arial" pitchFamily="34" charset="0"/>
                        </a:rPr>
                        <a:t>50</a:t>
                      </a:r>
                      <a:r>
                        <a:rPr kumimoji="0" lang="es-CO" sz="1000" b="0" i="0" u="none" strike="noStrike" cap="none" normalizeH="0" baseline="0" smtClean="0">
                          <a:ln>
                            <a:noFill/>
                          </a:ln>
                          <a:solidFill>
                            <a:schemeClr val="tx1"/>
                          </a:solidFill>
                          <a:effectLst/>
                          <a:latin typeface="Century Gothic" pitchFamily="34" charset="0"/>
                          <a:cs typeface="Arial" pitchFamily="34" charset="0"/>
                        </a:rPr>
                        <a:t>%</a:t>
                      </a:r>
                    </a:p>
                  </a:txBody>
                  <a:tcPr marL="216000" marR="216000" marT="252000" marB="522000" anchor="ctr" horzOverflow="overflow">
                    <a:lnL>
                      <a:noFill/>
                    </a:lnL>
                    <a:lnR>
                      <a:noFill/>
                    </a:lnR>
                    <a:lnT>
                      <a:noFill/>
                    </a:lnT>
                    <a:lnB>
                      <a:noFill/>
                    </a:lnB>
                    <a:lnTlToBr>
                      <a:noFill/>
                    </a:lnTlToBr>
                    <a:lnBlToTr>
                      <a:noFill/>
                    </a:lnBlToTr>
                    <a:noFill/>
                  </a:tcPr>
                </a:tc>
              </a:tr>
            </a:tbl>
          </a:graphicData>
        </a:graphic>
      </p:graphicFrame>
      <p:graphicFrame>
        <p:nvGraphicFramePr>
          <p:cNvPr id="96658" name="Group 402"/>
          <p:cNvGraphicFramePr>
            <a:graphicFrameLocks noGrp="1"/>
          </p:cNvGraphicFramePr>
          <p:nvPr/>
        </p:nvGraphicFramePr>
        <p:xfrm>
          <a:off x="876300" y="919163"/>
          <a:ext cx="752475" cy="428625"/>
        </p:xfrm>
        <a:graphic>
          <a:graphicData uri="http://schemas.openxmlformats.org/drawingml/2006/table">
            <a:tbl>
              <a:tblPr/>
              <a:tblGrid>
                <a:gridCol w="376238"/>
                <a:gridCol w="376237"/>
              </a:tblGrid>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900" b="1" i="0" u="none" strike="noStrike" cap="none" normalizeH="0" baseline="0" smtClean="0">
                          <a:ln>
                            <a:noFill/>
                          </a:ln>
                          <a:solidFill>
                            <a:srgbClr val="333333"/>
                          </a:solidFill>
                          <a:effectLst/>
                          <a:latin typeface="Century Gothic" pitchFamily="34" charset="0"/>
                          <a:cs typeface="Arial" pitchFamily="34" charset="0"/>
                        </a:rPr>
                        <a:t>2014</a:t>
                      </a:r>
                      <a:endParaRPr kumimoji="0" lang="es-ES" sz="900" b="1"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900" b="1" i="0" u="none" strike="noStrike" cap="none" normalizeH="0" baseline="0" smtClean="0">
                          <a:ln>
                            <a:noFill/>
                          </a:ln>
                          <a:solidFill>
                            <a:srgbClr val="333333"/>
                          </a:solidFill>
                          <a:effectLst/>
                          <a:latin typeface="Century Gothic" pitchFamily="34" charset="0"/>
                          <a:cs typeface="Arial" pitchFamily="34" charset="0"/>
                        </a:rPr>
                        <a:t>2016</a:t>
                      </a:r>
                      <a:endParaRPr kumimoji="0" lang="es-ES" sz="900" b="1"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a:noFill/>
                    </a:lnL>
                    <a:lnR cap="flat">
                      <a:noFill/>
                    </a:lnR>
                    <a:lnT cap="flat">
                      <a:noFill/>
                    </a:lnT>
                    <a:lnB cap="flat">
                      <a:noFill/>
                    </a:lnB>
                    <a:lnTlToBr>
                      <a:noFill/>
                    </a:lnTlToBr>
                    <a:lnBlToTr>
                      <a:noFill/>
                    </a:lnBlToTr>
                    <a:noFill/>
                  </a:tcPr>
                </a:tc>
              </a:tr>
            </a:tbl>
          </a:graphicData>
        </a:graphic>
      </p:graphicFrame>
      <p:graphicFrame>
        <p:nvGraphicFramePr>
          <p:cNvPr id="96659" name="Group 403"/>
          <p:cNvGraphicFramePr>
            <a:graphicFrameLocks noGrp="1"/>
          </p:cNvGraphicFramePr>
          <p:nvPr/>
        </p:nvGraphicFramePr>
        <p:xfrm>
          <a:off x="1752600" y="935038"/>
          <a:ext cx="752475" cy="428625"/>
        </p:xfrm>
        <a:graphic>
          <a:graphicData uri="http://schemas.openxmlformats.org/drawingml/2006/table">
            <a:tbl>
              <a:tblPr/>
              <a:tblGrid>
                <a:gridCol w="376238"/>
                <a:gridCol w="376237"/>
              </a:tblGrid>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900" b="1" i="0" u="none" strike="noStrike" cap="none" normalizeH="0" baseline="0" smtClean="0">
                          <a:ln>
                            <a:noFill/>
                          </a:ln>
                          <a:solidFill>
                            <a:srgbClr val="333333"/>
                          </a:solidFill>
                          <a:effectLst/>
                          <a:latin typeface="Century Gothic" pitchFamily="34" charset="0"/>
                          <a:cs typeface="Arial" pitchFamily="34" charset="0"/>
                        </a:rPr>
                        <a:t>2014</a:t>
                      </a:r>
                      <a:endParaRPr kumimoji="0" lang="es-ES" sz="900" b="1"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900" b="1" i="0" u="none" strike="noStrike" cap="none" normalizeH="0" baseline="0" smtClean="0">
                          <a:ln>
                            <a:noFill/>
                          </a:ln>
                          <a:solidFill>
                            <a:srgbClr val="333333"/>
                          </a:solidFill>
                          <a:effectLst/>
                          <a:latin typeface="Century Gothic" pitchFamily="34" charset="0"/>
                          <a:cs typeface="Arial" pitchFamily="34" charset="0"/>
                        </a:rPr>
                        <a:t>2016</a:t>
                      </a:r>
                      <a:endParaRPr kumimoji="0" lang="es-ES" sz="900" b="1"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a:noFill/>
                    </a:lnL>
                    <a:lnR cap="flat">
                      <a:noFill/>
                    </a:lnR>
                    <a:lnT cap="flat">
                      <a:noFill/>
                    </a:lnT>
                    <a:lnB cap="flat">
                      <a:noFill/>
                    </a:lnB>
                    <a:lnTlToBr>
                      <a:noFill/>
                    </a:lnTlToBr>
                    <a:lnBlToTr>
                      <a:noFill/>
                    </a:lnBlToTr>
                    <a:noFill/>
                  </a:tcPr>
                </a:tc>
              </a:tr>
            </a:tbl>
          </a:graphicData>
        </a:graphic>
      </p:graphicFrame>
      <p:graphicFrame>
        <p:nvGraphicFramePr>
          <p:cNvPr id="96668" name="Group 412"/>
          <p:cNvGraphicFramePr>
            <a:graphicFrameLocks noGrp="1"/>
          </p:cNvGraphicFramePr>
          <p:nvPr/>
        </p:nvGraphicFramePr>
        <p:xfrm>
          <a:off x="6796088" y="842963"/>
          <a:ext cx="901700" cy="428625"/>
        </p:xfrm>
        <a:graphic>
          <a:graphicData uri="http://schemas.openxmlformats.org/drawingml/2006/table">
            <a:tbl>
              <a:tblPr/>
              <a:tblGrid>
                <a:gridCol w="450850"/>
                <a:gridCol w="450850"/>
              </a:tblGrid>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900" b="1" i="0" u="none" strike="noStrike" cap="none" normalizeH="0" baseline="0" smtClean="0">
                          <a:ln>
                            <a:noFill/>
                          </a:ln>
                          <a:solidFill>
                            <a:srgbClr val="333333"/>
                          </a:solidFill>
                          <a:effectLst/>
                          <a:latin typeface="Century Gothic" pitchFamily="34" charset="0"/>
                          <a:cs typeface="Arial" pitchFamily="34" charset="0"/>
                        </a:rPr>
                        <a:t>2014</a:t>
                      </a:r>
                      <a:endParaRPr kumimoji="0" lang="es-ES" sz="900" b="1"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900" b="1" i="0" u="none" strike="noStrike" cap="none" normalizeH="0" baseline="0" smtClean="0">
                          <a:ln>
                            <a:noFill/>
                          </a:ln>
                          <a:solidFill>
                            <a:srgbClr val="333333"/>
                          </a:solidFill>
                          <a:effectLst/>
                          <a:latin typeface="Century Gothic" pitchFamily="34" charset="0"/>
                          <a:cs typeface="Arial" pitchFamily="34" charset="0"/>
                        </a:rPr>
                        <a:t>2016</a:t>
                      </a:r>
                      <a:endParaRPr kumimoji="0" lang="es-ES" sz="900" b="1"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a:noFill/>
                    </a:lnL>
                    <a:lnR cap="flat">
                      <a:noFill/>
                    </a:lnR>
                    <a:lnT cap="flat">
                      <a:noFill/>
                    </a:lnT>
                    <a:lnB cap="flat">
                      <a:noFill/>
                    </a:lnB>
                    <a:lnTlToBr>
                      <a:noFill/>
                    </a:lnTlToBr>
                    <a:lnBlToTr>
                      <a:noFill/>
                    </a:lnBlToTr>
                    <a:noFill/>
                  </a:tcPr>
                </a:tc>
              </a:tr>
            </a:tbl>
          </a:graphicData>
        </a:graphic>
      </p:graphicFrame>
      <p:graphicFrame>
        <p:nvGraphicFramePr>
          <p:cNvPr id="96687" name="Group 431"/>
          <p:cNvGraphicFramePr>
            <a:graphicFrameLocks noGrp="1"/>
          </p:cNvGraphicFramePr>
          <p:nvPr/>
        </p:nvGraphicFramePr>
        <p:xfrm>
          <a:off x="2851150" y="2627313"/>
          <a:ext cx="1439863" cy="428625"/>
        </p:xfrm>
        <a:graphic>
          <a:graphicData uri="http://schemas.openxmlformats.org/drawingml/2006/table">
            <a:tbl>
              <a:tblPr/>
              <a:tblGrid>
                <a:gridCol w="579438"/>
                <a:gridCol w="860425"/>
              </a:tblGrid>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900" b="1" i="0" u="none" strike="noStrike" cap="none" normalizeH="0" baseline="0" smtClean="0">
                          <a:ln>
                            <a:noFill/>
                          </a:ln>
                          <a:solidFill>
                            <a:srgbClr val="333333"/>
                          </a:solidFill>
                          <a:effectLst/>
                          <a:latin typeface="Century Gothic" pitchFamily="34" charset="0"/>
                          <a:cs typeface="Arial" pitchFamily="34" charset="0"/>
                        </a:rPr>
                        <a:t>2014</a:t>
                      </a:r>
                      <a:endParaRPr kumimoji="0" lang="es-ES" sz="900" b="1"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900" b="1" i="0" u="none" strike="noStrike" cap="none" normalizeH="0" baseline="0" smtClean="0">
                          <a:ln>
                            <a:noFill/>
                          </a:ln>
                          <a:solidFill>
                            <a:srgbClr val="333333"/>
                          </a:solidFill>
                          <a:effectLst/>
                          <a:latin typeface="Century Gothic" pitchFamily="34" charset="0"/>
                          <a:cs typeface="Arial" pitchFamily="34" charset="0"/>
                        </a:rPr>
                        <a:t>2016</a:t>
                      </a:r>
                      <a:endParaRPr kumimoji="0" lang="es-ES" sz="900" b="1"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a:noFill/>
                    </a:lnL>
                    <a:lnR cap="flat">
                      <a:noFill/>
                    </a:lnR>
                    <a:lnT cap="flat">
                      <a:noFill/>
                    </a:lnT>
                    <a:lnB cap="flat">
                      <a:noFill/>
                    </a:lnB>
                    <a:lnTlToBr>
                      <a:noFill/>
                    </a:lnTlToBr>
                    <a:lnBlToTr>
                      <a:noFill/>
                    </a:lnBlToTr>
                    <a:noFill/>
                  </a:tcPr>
                </a:tc>
              </a:tr>
            </a:tbl>
          </a:graphicData>
        </a:graphic>
      </p:graphicFrame>
      <p:graphicFrame>
        <p:nvGraphicFramePr>
          <p:cNvPr id="185429" name="Group 85"/>
          <p:cNvGraphicFramePr>
            <a:graphicFrameLocks noGrp="1"/>
          </p:cNvGraphicFramePr>
          <p:nvPr/>
        </p:nvGraphicFramePr>
        <p:xfrm>
          <a:off x="2266950" y="4660900"/>
          <a:ext cx="1382713" cy="273050"/>
        </p:xfrm>
        <a:graphic>
          <a:graphicData uri="http://schemas.openxmlformats.org/drawingml/2006/table">
            <a:tbl>
              <a:tblPr/>
              <a:tblGrid>
                <a:gridCol w="954088"/>
                <a:gridCol w="214312"/>
                <a:gridCol w="214313"/>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Base: Total encuestados </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852</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860</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sp>
        <p:nvSpPr>
          <p:cNvPr id="185530" name="Line 281"/>
          <p:cNvSpPr>
            <a:spLocks noChangeShapeType="1"/>
          </p:cNvSpPr>
          <p:nvPr/>
        </p:nvSpPr>
        <p:spPr bwMode="auto">
          <a:xfrm>
            <a:off x="6084888" y="842963"/>
            <a:ext cx="0" cy="4105275"/>
          </a:xfrm>
          <a:prstGeom prst="line">
            <a:avLst/>
          </a:prstGeom>
          <a:noFill/>
          <a:ln w="3175">
            <a:solidFill>
              <a:srgbClr val="C0C0C0"/>
            </a:solidFill>
            <a:prstDash val="dash"/>
            <a:round/>
            <a:headEnd/>
            <a:tailEnd/>
          </a:ln>
        </p:spPr>
        <p:txBody>
          <a:bodyPr/>
          <a:lstStyle/>
          <a:p>
            <a:endParaRPr lang="es-CO"/>
          </a:p>
        </p:txBody>
      </p:sp>
      <p:graphicFrame>
        <p:nvGraphicFramePr>
          <p:cNvPr id="185546" name="Group 202"/>
          <p:cNvGraphicFramePr>
            <a:graphicFrameLocks noGrp="1"/>
          </p:cNvGraphicFramePr>
          <p:nvPr/>
        </p:nvGraphicFramePr>
        <p:xfrm>
          <a:off x="6643688" y="4708525"/>
          <a:ext cx="1382712" cy="273050"/>
        </p:xfrm>
        <a:graphic>
          <a:graphicData uri="http://schemas.openxmlformats.org/drawingml/2006/table">
            <a:tbl>
              <a:tblPr/>
              <a:tblGrid>
                <a:gridCol w="954087"/>
                <a:gridCol w="214313"/>
                <a:gridCol w="214312"/>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Base: Total encuestados </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701</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710</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185610" name="Group 266"/>
          <p:cNvGraphicFramePr>
            <a:graphicFrameLocks noGrp="1"/>
          </p:cNvGraphicFramePr>
          <p:nvPr/>
        </p:nvGraphicFramePr>
        <p:xfrm>
          <a:off x="8189913" y="4103688"/>
          <a:ext cx="901700" cy="565200"/>
        </p:xfrm>
        <a:graphic>
          <a:graphicData uri="http://schemas.openxmlformats.org/drawingml/2006/table">
            <a:tbl>
              <a:tblPr/>
              <a:tblGrid>
                <a:gridCol w="450850"/>
                <a:gridCol w="450850"/>
              </a:tblGrid>
              <a:tr h="123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900" b="1" i="0" u="none" strike="noStrike" cap="none" normalizeH="0" baseline="0" smtClean="0">
                          <a:ln>
                            <a:noFill/>
                          </a:ln>
                          <a:solidFill>
                            <a:srgbClr val="333333"/>
                          </a:solidFill>
                          <a:effectLst/>
                          <a:latin typeface="Century Gothic" pitchFamily="34" charset="0"/>
                          <a:cs typeface="Arial" pitchFamily="34" charset="0"/>
                        </a:rPr>
                        <a:t>2014</a:t>
                      </a:r>
                      <a:endParaRPr kumimoji="0" lang="es-ES" sz="900" b="1"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900" b="1" i="0" u="none" strike="noStrike" cap="none" normalizeH="0" baseline="0" smtClean="0">
                          <a:ln>
                            <a:noFill/>
                          </a:ln>
                          <a:solidFill>
                            <a:srgbClr val="333333"/>
                          </a:solidFill>
                          <a:effectLst/>
                          <a:latin typeface="Century Gothic" pitchFamily="34" charset="0"/>
                          <a:cs typeface="Arial" pitchFamily="34" charset="0"/>
                        </a:rPr>
                        <a:t>2016</a:t>
                      </a:r>
                      <a:endParaRPr kumimoji="0" lang="es-ES" sz="900" b="1"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1254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900" b="0" i="0" u="none" strike="noStrike" cap="none" normalizeH="0" baseline="0" smtClean="0">
                          <a:ln>
                            <a:noFill/>
                          </a:ln>
                          <a:solidFill>
                            <a:srgbClr val="333333"/>
                          </a:solidFill>
                          <a:effectLst/>
                          <a:latin typeface="Century Gothic" pitchFamily="34" charset="0"/>
                          <a:cs typeface="Arial" pitchFamily="34" charset="0"/>
                        </a:rPr>
                        <a:t>No Informa</a:t>
                      </a:r>
                      <a:endParaRPr kumimoji="0" lang="es-ES" sz="900" b="0"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hMerge="1">
                  <a:txBody>
                    <a:bodyPr/>
                    <a:lstStyle/>
                    <a:p>
                      <a:endParaRPr lang="es-CO"/>
                    </a:p>
                  </a:txBody>
                  <a:tcPr/>
                </a:tc>
              </a:tr>
              <a:tr h="160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200" b="0" i="0" u="none" strike="noStrike" cap="none" normalizeH="0" baseline="0" smtClean="0">
                          <a:ln>
                            <a:noFill/>
                          </a:ln>
                          <a:solidFill>
                            <a:srgbClr val="333333"/>
                          </a:solidFill>
                          <a:effectLst/>
                          <a:latin typeface="Century Gothic" pitchFamily="34" charset="0"/>
                          <a:cs typeface="Arial" pitchFamily="34" charset="0"/>
                        </a:rPr>
                        <a:t>13</a:t>
                      </a:r>
                      <a:r>
                        <a:rPr kumimoji="0" lang="es-CO" sz="900" b="0" i="0" u="none" strike="noStrike" cap="none" normalizeH="0" baseline="0" smtClean="0">
                          <a:ln>
                            <a:noFill/>
                          </a:ln>
                          <a:solidFill>
                            <a:srgbClr val="333333"/>
                          </a:solidFill>
                          <a:effectLst/>
                          <a:latin typeface="Century Gothic" pitchFamily="34" charset="0"/>
                          <a:cs typeface="Arial" pitchFamily="34" charset="0"/>
                        </a:rPr>
                        <a:t>%</a:t>
                      </a:r>
                      <a:endParaRPr kumimoji="0" lang="es-ES" sz="900" b="0"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200" b="0" i="0" u="none" strike="noStrike" cap="none" normalizeH="0" baseline="0" smtClean="0">
                          <a:ln>
                            <a:noFill/>
                          </a:ln>
                          <a:solidFill>
                            <a:srgbClr val="333333"/>
                          </a:solidFill>
                          <a:effectLst/>
                          <a:latin typeface="Century Gothic" pitchFamily="34" charset="0"/>
                          <a:cs typeface="Arial" pitchFamily="34" charset="0"/>
                        </a:rPr>
                        <a:t>1</a:t>
                      </a:r>
                      <a:r>
                        <a:rPr kumimoji="0" lang="es-CO" sz="900" b="0" i="0" u="none" strike="noStrike" cap="none" normalizeH="0" baseline="0" smtClean="0">
                          <a:ln>
                            <a:noFill/>
                          </a:ln>
                          <a:solidFill>
                            <a:srgbClr val="333333"/>
                          </a:solidFill>
                          <a:effectLst/>
                          <a:latin typeface="Century Gothic" pitchFamily="34" charset="0"/>
                          <a:cs typeface="Arial" pitchFamily="34" charset="0"/>
                        </a:rPr>
                        <a:t>%</a:t>
                      </a:r>
                      <a:endParaRPr kumimoji="0" lang="es-ES" sz="900" b="0"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bl>
          </a:graphicData>
        </a:graphic>
      </p:graphicFrame>
      <p:sp>
        <p:nvSpPr>
          <p:cNvPr id="185612" name="Text Box 286"/>
          <p:cNvSpPr txBox="1">
            <a:spLocks noChangeArrowheads="1"/>
          </p:cNvSpPr>
          <p:nvPr/>
        </p:nvSpPr>
        <p:spPr bwMode="auto">
          <a:xfrm>
            <a:off x="4395788" y="1162050"/>
            <a:ext cx="857250" cy="290513"/>
          </a:xfrm>
          <a:prstGeom prst="rect">
            <a:avLst/>
          </a:prstGeom>
          <a:noFill/>
          <a:ln w="9525">
            <a:noFill/>
            <a:miter lim="800000"/>
            <a:headEnd/>
            <a:tailEnd/>
          </a:ln>
        </p:spPr>
        <p:txBody>
          <a:bodyPr wrap="none">
            <a:spAutoFit/>
          </a:bodyPr>
          <a:lstStyle/>
          <a:p>
            <a:pPr algn="ctr"/>
            <a:r>
              <a:rPr lang="es-CO" altLang="es-CO" sz="1300" b="0"/>
              <a:t>Femenino</a:t>
            </a:r>
            <a:endParaRPr lang="es-ES" altLang="es-CO" sz="1300" b="0"/>
          </a:p>
        </p:txBody>
      </p:sp>
      <p:graphicFrame>
        <p:nvGraphicFramePr>
          <p:cNvPr id="96595" name="Group 339"/>
          <p:cNvGraphicFramePr>
            <a:graphicFrameLocks noGrp="1"/>
          </p:cNvGraphicFramePr>
          <p:nvPr/>
        </p:nvGraphicFramePr>
        <p:xfrm>
          <a:off x="4371975" y="1133475"/>
          <a:ext cx="1530350" cy="1639888"/>
        </p:xfrm>
        <a:graphic>
          <a:graphicData uri="http://schemas.openxmlformats.org/drawingml/2006/table">
            <a:tbl>
              <a:tblPr/>
              <a:tblGrid>
                <a:gridCol w="714375"/>
                <a:gridCol w="815975"/>
              </a:tblGrid>
              <a:tr h="1639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entury Gothic" pitchFamily="34" charset="0"/>
                          <a:cs typeface="Arial" pitchFamily="34" charset="0"/>
                        </a:rPr>
                        <a:t>54</a:t>
                      </a:r>
                      <a:r>
                        <a:rPr kumimoji="0" lang="es-CO" sz="900" b="0" i="0" u="none" strike="noStrike" cap="none" normalizeH="0" baseline="0" smtClean="0">
                          <a:ln>
                            <a:noFill/>
                          </a:ln>
                          <a:solidFill>
                            <a:schemeClr val="tx1"/>
                          </a:solidFill>
                          <a:effectLst/>
                          <a:latin typeface="Century Gothic" pitchFamily="34" charset="0"/>
                          <a:cs typeface="Arial" pitchFamily="34" charset="0"/>
                        </a:rPr>
                        <a:t>%</a:t>
                      </a:r>
                    </a:p>
                  </a:txBody>
                  <a:tcPr marL="360000" marR="108000" marT="252000" marB="52200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O" sz="1300" b="0" i="0" u="none" strike="noStrike" cap="none" normalizeH="0" baseline="0" smtClean="0">
                          <a:ln>
                            <a:noFill/>
                          </a:ln>
                          <a:solidFill>
                            <a:schemeClr val="tx1"/>
                          </a:solidFill>
                          <a:effectLst/>
                          <a:latin typeface="Century Gothic" pitchFamily="34" charset="0"/>
                          <a:cs typeface="Arial" pitchFamily="34" charset="0"/>
                        </a:rPr>
                        <a:t>50</a:t>
                      </a:r>
                      <a:r>
                        <a:rPr kumimoji="0" lang="es-CO" sz="1000" b="0" i="0" u="none" strike="noStrike" cap="none" normalizeH="0" baseline="0" smtClean="0">
                          <a:ln>
                            <a:noFill/>
                          </a:ln>
                          <a:solidFill>
                            <a:schemeClr val="tx1"/>
                          </a:solidFill>
                          <a:effectLst/>
                          <a:latin typeface="Century Gothic" pitchFamily="34" charset="0"/>
                          <a:cs typeface="Arial" pitchFamily="34" charset="0"/>
                        </a:rPr>
                        <a:t>%</a:t>
                      </a:r>
                    </a:p>
                  </a:txBody>
                  <a:tcPr marL="216000" marR="216000" marT="252000" marB="522000" anchor="ctr" horzOverflow="overflow">
                    <a:lnL>
                      <a:noFill/>
                    </a:lnL>
                    <a:lnR>
                      <a:noFill/>
                    </a:lnR>
                    <a:lnT>
                      <a:noFill/>
                    </a:lnT>
                    <a:lnB>
                      <a:noFill/>
                    </a:lnB>
                    <a:lnTlToBr>
                      <a:noFill/>
                    </a:lnTlToBr>
                    <a:lnBlToTr>
                      <a:noFill/>
                    </a:lnBlToTr>
                    <a:noFill/>
                  </a:tcPr>
                </a:tc>
              </a:tr>
            </a:tbl>
          </a:graphicData>
        </a:graphic>
      </p:graphicFrame>
      <p:graphicFrame>
        <p:nvGraphicFramePr>
          <p:cNvPr id="96699" name="Group 443"/>
          <p:cNvGraphicFramePr>
            <a:graphicFrameLocks noGrp="1"/>
          </p:cNvGraphicFramePr>
          <p:nvPr/>
        </p:nvGraphicFramePr>
        <p:xfrm>
          <a:off x="4668838" y="2640013"/>
          <a:ext cx="1265238" cy="428625"/>
        </p:xfrm>
        <a:graphic>
          <a:graphicData uri="http://schemas.openxmlformats.org/drawingml/2006/table">
            <a:tbl>
              <a:tblPr/>
              <a:tblGrid>
                <a:gridCol w="404813"/>
                <a:gridCol w="860425"/>
              </a:tblGrid>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900" b="1" i="0" u="none" strike="noStrike" cap="none" normalizeH="0" baseline="0" smtClean="0">
                          <a:ln>
                            <a:noFill/>
                          </a:ln>
                          <a:solidFill>
                            <a:srgbClr val="333333"/>
                          </a:solidFill>
                          <a:effectLst/>
                          <a:latin typeface="Century Gothic" pitchFamily="34" charset="0"/>
                          <a:cs typeface="Arial" pitchFamily="34" charset="0"/>
                        </a:rPr>
                        <a:t>2014</a:t>
                      </a:r>
                      <a:endParaRPr kumimoji="0" lang="es-ES" sz="900" b="1"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900" b="1" i="0" u="none" strike="noStrike" cap="none" normalizeH="0" baseline="0" smtClean="0">
                          <a:ln>
                            <a:noFill/>
                          </a:ln>
                          <a:solidFill>
                            <a:srgbClr val="333333"/>
                          </a:solidFill>
                          <a:effectLst/>
                          <a:latin typeface="Century Gothic" pitchFamily="34" charset="0"/>
                          <a:cs typeface="Arial" pitchFamily="34" charset="0"/>
                        </a:rPr>
                        <a:t>2016</a:t>
                      </a:r>
                      <a:endParaRPr kumimoji="0" lang="es-ES" sz="900" b="1" i="0" u="none" strike="noStrike" cap="none" normalizeH="0" baseline="0" smtClean="0">
                        <a:ln>
                          <a:noFill/>
                        </a:ln>
                        <a:solidFill>
                          <a:srgbClr val="333333"/>
                        </a:solidFill>
                        <a:effectLst/>
                        <a:latin typeface="Century Gothic" pitchFamily="34" charset="0"/>
                        <a:cs typeface="Arial" pitchFamily="34" charset="0"/>
                      </a:endParaRPr>
                    </a:p>
                  </a:txBody>
                  <a:tcPr marL="18000" marR="18000" marT="18000" marB="18000" anchor="ctr" horzOverflow="overflow">
                    <a:lnL>
                      <a:noFill/>
                    </a:lnL>
                    <a:lnR cap="flat">
                      <a:noFill/>
                    </a:lnR>
                    <a:lnT cap="flat">
                      <a:noFill/>
                    </a:lnT>
                    <a:lnB cap="flat">
                      <a:noFill/>
                    </a:lnB>
                    <a:lnTlToBr>
                      <a:noFill/>
                    </a:lnTlToBr>
                    <a:lnBlToTr>
                      <a:noFill/>
                    </a:lnBlToTr>
                    <a:noFill/>
                  </a:tcPr>
                </a:tc>
              </a:tr>
            </a:tbl>
          </a:graphicData>
        </a:graphic>
      </p:graphicFrame>
      <p:pic>
        <p:nvPicPr>
          <p:cNvPr id="185621" name="Picture 277" descr="graficos-[Recuperado]-85"/>
          <p:cNvPicPr>
            <a:picLocks noChangeAspect="1" noChangeArrowheads="1"/>
          </p:cNvPicPr>
          <p:nvPr/>
        </p:nvPicPr>
        <p:blipFill>
          <a:blip r:embed="rId3" cstate="print"/>
          <a:srcRect l="55125"/>
          <a:stretch>
            <a:fillRect/>
          </a:stretch>
        </p:blipFill>
        <p:spPr bwMode="auto">
          <a:xfrm>
            <a:off x="4427538" y="3221038"/>
            <a:ext cx="1250950" cy="1136650"/>
          </a:xfrm>
          <a:prstGeom prst="rect">
            <a:avLst/>
          </a:prstGeom>
          <a:noFill/>
        </p:spPr>
      </p:pic>
      <p:sp>
        <p:nvSpPr>
          <p:cNvPr id="185623" name="Rectangle 279"/>
          <p:cNvSpPr>
            <a:spLocks noChangeArrowheads="1"/>
          </p:cNvSpPr>
          <p:nvPr/>
        </p:nvSpPr>
        <p:spPr bwMode="auto">
          <a:xfrm>
            <a:off x="4716463" y="4133850"/>
            <a:ext cx="644525" cy="442913"/>
          </a:xfrm>
          <a:prstGeom prst="rect">
            <a:avLst/>
          </a:prstGeom>
          <a:noFill/>
          <a:ln w="9525">
            <a:noFill/>
            <a:miter lim="800000"/>
            <a:headEnd/>
            <a:tailEnd/>
          </a:ln>
          <a:effectLst/>
        </p:spPr>
        <p:txBody>
          <a:bodyPr wrap="none">
            <a:spAutoFit/>
          </a:bodyPr>
          <a:lstStyle/>
          <a:p>
            <a:pPr algn="ctr"/>
            <a:r>
              <a:rPr lang="es-CO" b="0">
                <a:latin typeface="Century Gothic" pitchFamily="34" charset="0"/>
              </a:rPr>
              <a:t>Urbana</a:t>
            </a:r>
          </a:p>
          <a:p>
            <a:pPr algn="ctr"/>
            <a:r>
              <a:rPr lang="es-CO" sz="1300" b="0">
                <a:latin typeface="Century Gothic" pitchFamily="34" charset="0"/>
              </a:rPr>
              <a:t>86</a:t>
            </a:r>
            <a:r>
              <a:rPr lang="es-CO" b="0">
                <a:latin typeface="Century Gothic" pitchFamily="34" charset="0"/>
              </a:rPr>
              <a:t>%</a:t>
            </a:r>
            <a:endParaRPr lang="es-ES" b="0">
              <a:latin typeface="Century Gothic" pitchFamily="34" charset="0"/>
            </a:endParaRPr>
          </a:p>
        </p:txBody>
      </p:sp>
      <p:sp>
        <p:nvSpPr>
          <p:cNvPr id="185624" name="Rectangle 280"/>
          <p:cNvSpPr>
            <a:spLocks noChangeArrowheads="1"/>
          </p:cNvSpPr>
          <p:nvPr/>
        </p:nvSpPr>
        <p:spPr bwMode="auto">
          <a:xfrm>
            <a:off x="3132138" y="4133850"/>
            <a:ext cx="644525" cy="442913"/>
          </a:xfrm>
          <a:prstGeom prst="rect">
            <a:avLst/>
          </a:prstGeom>
          <a:noFill/>
          <a:ln w="9525">
            <a:noFill/>
            <a:miter lim="800000"/>
            <a:headEnd/>
            <a:tailEnd/>
          </a:ln>
          <a:effectLst/>
        </p:spPr>
        <p:txBody>
          <a:bodyPr wrap="none">
            <a:spAutoFit/>
          </a:bodyPr>
          <a:lstStyle/>
          <a:p>
            <a:pPr algn="ctr"/>
            <a:r>
              <a:rPr lang="es-CO" b="0">
                <a:latin typeface="Century Gothic" pitchFamily="34" charset="0"/>
              </a:rPr>
              <a:t>Urbana</a:t>
            </a:r>
          </a:p>
          <a:p>
            <a:pPr algn="ctr"/>
            <a:r>
              <a:rPr lang="es-CO" sz="1300" b="0">
                <a:latin typeface="Century Gothic" pitchFamily="34" charset="0"/>
              </a:rPr>
              <a:t>72</a:t>
            </a:r>
            <a:r>
              <a:rPr lang="es-CO" b="0">
                <a:latin typeface="Century Gothic" pitchFamily="34" charset="0"/>
              </a:rPr>
              <a:t>%</a:t>
            </a:r>
            <a:endParaRPr lang="es-ES" b="0">
              <a:latin typeface="Century Gothic" pitchFamily="34" charset="0"/>
            </a:endParaRPr>
          </a:p>
        </p:txBody>
      </p:sp>
      <p:sp>
        <p:nvSpPr>
          <p:cNvPr id="185625" name="Rectangle 281"/>
          <p:cNvSpPr>
            <a:spLocks noChangeArrowheads="1"/>
          </p:cNvSpPr>
          <p:nvPr/>
        </p:nvSpPr>
        <p:spPr bwMode="auto">
          <a:xfrm>
            <a:off x="5373688" y="3059113"/>
            <a:ext cx="490537" cy="442912"/>
          </a:xfrm>
          <a:prstGeom prst="rect">
            <a:avLst/>
          </a:prstGeom>
          <a:noFill/>
          <a:ln w="9525">
            <a:noFill/>
            <a:miter lim="800000"/>
            <a:headEnd/>
            <a:tailEnd/>
          </a:ln>
          <a:effectLst/>
        </p:spPr>
        <p:txBody>
          <a:bodyPr wrap="none">
            <a:spAutoFit/>
          </a:bodyPr>
          <a:lstStyle/>
          <a:p>
            <a:pPr algn="ctr"/>
            <a:r>
              <a:rPr lang="es-CO" b="0">
                <a:latin typeface="Century Gothic" pitchFamily="34" charset="0"/>
              </a:rPr>
              <a:t>Rural</a:t>
            </a:r>
          </a:p>
          <a:p>
            <a:pPr algn="ctr"/>
            <a:r>
              <a:rPr lang="es-CO" sz="1300" b="0">
                <a:latin typeface="Century Gothic" pitchFamily="34" charset="0"/>
              </a:rPr>
              <a:t>14</a:t>
            </a:r>
            <a:r>
              <a:rPr lang="es-CO" b="0">
                <a:latin typeface="Century Gothic" pitchFamily="34" charset="0"/>
              </a:rPr>
              <a:t>%</a:t>
            </a:r>
            <a:endParaRPr lang="es-ES" b="0">
              <a:latin typeface="Century Gothic" pitchFamily="34" charset="0"/>
            </a:endParaRPr>
          </a:p>
        </p:txBody>
      </p:sp>
      <p:sp>
        <p:nvSpPr>
          <p:cNvPr id="185626" name="Rectangle 282"/>
          <p:cNvSpPr>
            <a:spLocks noChangeArrowheads="1"/>
          </p:cNvSpPr>
          <p:nvPr/>
        </p:nvSpPr>
        <p:spPr bwMode="auto">
          <a:xfrm>
            <a:off x="3789363" y="3059113"/>
            <a:ext cx="490537" cy="442912"/>
          </a:xfrm>
          <a:prstGeom prst="rect">
            <a:avLst/>
          </a:prstGeom>
          <a:noFill/>
          <a:ln w="9525">
            <a:noFill/>
            <a:miter lim="800000"/>
            <a:headEnd/>
            <a:tailEnd/>
          </a:ln>
          <a:effectLst/>
        </p:spPr>
        <p:txBody>
          <a:bodyPr wrap="none">
            <a:spAutoFit/>
          </a:bodyPr>
          <a:lstStyle/>
          <a:p>
            <a:pPr algn="ctr"/>
            <a:r>
              <a:rPr lang="es-CO" b="0">
                <a:latin typeface="Century Gothic" pitchFamily="34" charset="0"/>
              </a:rPr>
              <a:t>Rural</a:t>
            </a:r>
          </a:p>
          <a:p>
            <a:pPr algn="ctr"/>
            <a:r>
              <a:rPr lang="es-CO" sz="1300" b="0">
                <a:latin typeface="Century Gothic" pitchFamily="34" charset="0"/>
              </a:rPr>
              <a:t>28</a:t>
            </a:r>
            <a:r>
              <a:rPr lang="es-CO" b="0">
                <a:latin typeface="Century Gothic" pitchFamily="34" charset="0"/>
              </a:rPr>
              <a:t>%</a:t>
            </a:r>
            <a:endParaRPr lang="es-ES" b="0">
              <a:latin typeface="Century Gothic" pitchFamily="34" charset="0"/>
            </a:endParaRPr>
          </a:p>
        </p:txBody>
      </p:sp>
      <p:sp>
        <p:nvSpPr>
          <p:cNvPr id="185627" name="Rectangle 283"/>
          <p:cNvSpPr>
            <a:spLocks noChangeArrowheads="1"/>
          </p:cNvSpPr>
          <p:nvPr/>
        </p:nvSpPr>
        <p:spPr bwMode="auto">
          <a:xfrm>
            <a:off x="4884738" y="3671888"/>
            <a:ext cx="463550" cy="244475"/>
          </a:xfrm>
          <a:prstGeom prst="rect">
            <a:avLst/>
          </a:prstGeom>
          <a:noFill/>
          <a:ln w="9525">
            <a:noFill/>
            <a:miter lim="800000"/>
            <a:headEnd/>
            <a:tailEnd/>
          </a:ln>
          <a:effectLst/>
        </p:spPr>
        <p:txBody>
          <a:bodyPr wrap="none">
            <a:spAutoFit/>
          </a:bodyPr>
          <a:lstStyle/>
          <a:p>
            <a:pPr algn="ctr"/>
            <a:r>
              <a:rPr lang="es-CO" b="0">
                <a:latin typeface="Century Gothic" pitchFamily="34" charset="0"/>
              </a:rPr>
              <a:t>2016</a:t>
            </a:r>
            <a:endParaRPr lang="es-ES" b="0">
              <a:latin typeface="Century Gothic" pitchFamily="34" charset="0"/>
            </a:endParaRPr>
          </a:p>
        </p:txBody>
      </p:sp>
      <p:sp>
        <p:nvSpPr>
          <p:cNvPr id="185628" name="Rectangle 284"/>
          <p:cNvSpPr>
            <a:spLocks noChangeArrowheads="1"/>
          </p:cNvSpPr>
          <p:nvPr/>
        </p:nvSpPr>
        <p:spPr bwMode="auto">
          <a:xfrm>
            <a:off x="3438525" y="3671888"/>
            <a:ext cx="463550" cy="244475"/>
          </a:xfrm>
          <a:prstGeom prst="rect">
            <a:avLst/>
          </a:prstGeom>
          <a:noFill/>
          <a:ln w="9525">
            <a:noFill/>
            <a:miter lim="800000"/>
            <a:headEnd/>
            <a:tailEnd/>
          </a:ln>
          <a:effectLst/>
        </p:spPr>
        <p:txBody>
          <a:bodyPr wrap="none">
            <a:spAutoFit/>
          </a:bodyPr>
          <a:lstStyle/>
          <a:p>
            <a:pPr algn="ctr"/>
            <a:r>
              <a:rPr lang="es-CO" b="0">
                <a:latin typeface="Century Gothic" pitchFamily="34" charset="0"/>
              </a:rPr>
              <a:t>2014</a:t>
            </a:r>
            <a:endParaRPr lang="es-ES" b="0">
              <a:latin typeface="Century Gothic"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ctrTitle"/>
          </p:nvPr>
        </p:nvSpPr>
        <p:spPr>
          <a:xfrm>
            <a:off x="250825" y="2020888"/>
            <a:ext cx="3297238" cy="1103312"/>
          </a:xfrm>
        </p:spPr>
        <p:txBody>
          <a:bodyPr/>
          <a:lstStyle/>
          <a:p>
            <a:pPr algn="r" eaLnBrk="1" hangingPunct="1"/>
            <a:r>
              <a:rPr lang="es-ES" altLang="es-CO" sz="3000" smtClean="0"/>
              <a:t>Concepto del IGR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15" descr="Plantillas y Graficos CNC-73"/>
          <p:cNvPicPr>
            <a:picLocks noChangeAspect="1" noChangeArrowheads="1"/>
          </p:cNvPicPr>
          <p:nvPr/>
        </p:nvPicPr>
        <p:blipFill>
          <a:blip r:embed="rId2" cstate="print"/>
          <a:srcRect b="24451"/>
          <a:stretch>
            <a:fillRect/>
          </a:stretch>
        </p:blipFill>
        <p:spPr bwMode="auto">
          <a:xfrm>
            <a:off x="341313" y="1008063"/>
            <a:ext cx="8686800" cy="3162300"/>
          </a:xfrm>
          <a:prstGeom prst="rect">
            <a:avLst/>
          </a:prstGeom>
          <a:noFill/>
          <a:ln w="9525">
            <a:noFill/>
            <a:miter lim="800000"/>
            <a:headEnd/>
            <a:tailEnd/>
          </a:ln>
        </p:spPr>
      </p:pic>
      <p:sp>
        <p:nvSpPr>
          <p:cNvPr id="192514" name="Rectangle 5"/>
          <p:cNvSpPr>
            <a:spLocks noChangeArrowheads="1"/>
          </p:cNvSpPr>
          <p:nvPr/>
        </p:nvSpPr>
        <p:spPr bwMode="auto">
          <a:xfrm>
            <a:off x="735013" y="66675"/>
            <a:ext cx="8229600" cy="568325"/>
          </a:xfrm>
          <a:prstGeom prst="rect">
            <a:avLst/>
          </a:prstGeom>
          <a:noFill/>
          <a:ln w="9525">
            <a:noFill/>
            <a:miter lim="800000"/>
            <a:headEnd/>
            <a:tailEnd/>
          </a:ln>
        </p:spPr>
        <p:txBody>
          <a:bodyPr anchor="ctr"/>
          <a:lstStyle/>
          <a:p>
            <a:r>
              <a:rPr lang="es-CO" altLang="es-CO" sz="2600" b="0">
                <a:solidFill>
                  <a:srgbClr val="333333"/>
                </a:solidFill>
                <a:latin typeface="Century Gothic" pitchFamily="34" charset="0"/>
              </a:rPr>
              <a:t>Introducción al IGR </a:t>
            </a:r>
            <a:r>
              <a:rPr lang="es-CO" altLang="es-CO" sz="1800" b="0">
                <a:solidFill>
                  <a:srgbClr val="333333"/>
                </a:solidFill>
                <a:latin typeface="Century Gothic" pitchFamily="34" charset="0"/>
              </a:rPr>
              <a:t>[Índice Global de Reputación]</a:t>
            </a:r>
            <a:endParaRPr lang="es-ES" altLang="es-CO" sz="1800" b="0">
              <a:solidFill>
                <a:srgbClr val="333333"/>
              </a:solidFill>
              <a:latin typeface="Century Gothic" pitchFamily="34" charset="0"/>
            </a:endParaRPr>
          </a:p>
        </p:txBody>
      </p:sp>
      <p:sp>
        <p:nvSpPr>
          <p:cNvPr id="192515" name="Text Box 8"/>
          <p:cNvSpPr txBox="1">
            <a:spLocks noChangeArrowheads="1"/>
          </p:cNvSpPr>
          <p:nvPr/>
        </p:nvSpPr>
        <p:spPr bwMode="auto">
          <a:xfrm>
            <a:off x="698500" y="1485900"/>
            <a:ext cx="2127250" cy="822325"/>
          </a:xfrm>
          <a:prstGeom prst="rect">
            <a:avLst/>
          </a:prstGeom>
          <a:noFill/>
          <a:ln w="9525">
            <a:noFill/>
            <a:miter lim="800000"/>
            <a:headEnd/>
            <a:tailEnd/>
          </a:ln>
        </p:spPr>
        <p:txBody>
          <a:bodyPr>
            <a:spAutoFit/>
          </a:bodyPr>
          <a:lstStyle/>
          <a:p>
            <a:pPr algn="ctr">
              <a:lnSpc>
                <a:spcPct val="80000"/>
              </a:lnSpc>
              <a:spcBef>
                <a:spcPct val="50000"/>
              </a:spcBef>
            </a:pPr>
            <a:r>
              <a:rPr lang="es-CO" altLang="es-CO" sz="1500" b="0">
                <a:solidFill>
                  <a:schemeClr val="bg1"/>
                </a:solidFill>
              </a:rPr>
              <a:t>Una única medida que sintetiza la evaluación de la Reputación de una compañía </a:t>
            </a:r>
            <a:endParaRPr lang="es-ES" altLang="es-CO" sz="1500" b="0">
              <a:solidFill>
                <a:schemeClr val="bg1"/>
              </a:solidFill>
            </a:endParaRPr>
          </a:p>
        </p:txBody>
      </p:sp>
      <p:sp>
        <p:nvSpPr>
          <p:cNvPr id="192516" name="Text Box 9"/>
          <p:cNvSpPr txBox="1">
            <a:spLocks noChangeArrowheads="1"/>
          </p:cNvSpPr>
          <p:nvPr/>
        </p:nvSpPr>
        <p:spPr bwMode="auto">
          <a:xfrm>
            <a:off x="3462338" y="1412875"/>
            <a:ext cx="2413000" cy="1004888"/>
          </a:xfrm>
          <a:prstGeom prst="rect">
            <a:avLst/>
          </a:prstGeom>
          <a:noFill/>
          <a:ln w="9525">
            <a:noFill/>
            <a:miter lim="800000"/>
            <a:headEnd/>
            <a:tailEnd/>
          </a:ln>
        </p:spPr>
        <p:txBody>
          <a:bodyPr>
            <a:spAutoFit/>
          </a:bodyPr>
          <a:lstStyle/>
          <a:p>
            <a:pPr algn="ctr">
              <a:lnSpc>
                <a:spcPct val="80000"/>
              </a:lnSpc>
              <a:spcBef>
                <a:spcPct val="50000"/>
              </a:spcBef>
            </a:pPr>
            <a:r>
              <a:rPr lang="es-CO" altLang="es-CO" sz="1500" b="0">
                <a:solidFill>
                  <a:schemeClr val="bg1"/>
                </a:solidFill>
              </a:rPr>
              <a:t>Resulta de promedios de las evaluaciones dadas a los atributos de Reputación, ponderando su valor con el peso promedio de : </a:t>
            </a:r>
          </a:p>
        </p:txBody>
      </p:sp>
      <p:sp>
        <p:nvSpPr>
          <p:cNvPr id="192517" name="Text Box 10"/>
          <p:cNvSpPr txBox="1">
            <a:spLocks noChangeArrowheads="1"/>
          </p:cNvSpPr>
          <p:nvPr/>
        </p:nvSpPr>
        <p:spPr bwMode="auto">
          <a:xfrm>
            <a:off x="6423025" y="1604963"/>
            <a:ext cx="2127250" cy="639762"/>
          </a:xfrm>
          <a:prstGeom prst="rect">
            <a:avLst/>
          </a:prstGeom>
          <a:noFill/>
          <a:ln w="9525">
            <a:noFill/>
            <a:miter lim="800000"/>
            <a:headEnd/>
            <a:tailEnd/>
          </a:ln>
        </p:spPr>
        <p:txBody>
          <a:bodyPr>
            <a:spAutoFit/>
          </a:bodyPr>
          <a:lstStyle/>
          <a:p>
            <a:pPr algn="ctr">
              <a:lnSpc>
                <a:spcPct val="80000"/>
              </a:lnSpc>
              <a:spcBef>
                <a:spcPct val="50000"/>
              </a:spcBef>
            </a:pPr>
            <a:r>
              <a:rPr lang="es-CO" altLang="es-CO" sz="1500" b="0">
                <a:solidFill>
                  <a:schemeClr val="bg1"/>
                </a:solidFill>
              </a:rPr>
              <a:t>Se mide en escalas de 0 a 10 y se presenta en escala de 1 a 1.000.</a:t>
            </a:r>
            <a:endParaRPr lang="es-ES" altLang="es-CO" sz="1500" b="0">
              <a:solidFill>
                <a:schemeClr val="bg1"/>
              </a:solidFill>
            </a:endParaRPr>
          </a:p>
        </p:txBody>
      </p:sp>
      <p:sp>
        <p:nvSpPr>
          <p:cNvPr id="192518" name="Text Box 11"/>
          <p:cNvSpPr txBox="1">
            <a:spLocks noChangeArrowheads="1"/>
          </p:cNvSpPr>
          <p:nvPr/>
        </p:nvSpPr>
        <p:spPr bwMode="auto">
          <a:xfrm>
            <a:off x="2214563" y="3081338"/>
            <a:ext cx="2127250" cy="1020279"/>
          </a:xfrm>
          <a:prstGeom prst="rect">
            <a:avLst/>
          </a:prstGeom>
          <a:noFill/>
          <a:ln w="9525">
            <a:noFill/>
            <a:miter lim="800000"/>
            <a:headEnd/>
            <a:tailEnd/>
          </a:ln>
        </p:spPr>
        <p:txBody>
          <a:bodyPr>
            <a:spAutoFit/>
          </a:bodyPr>
          <a:lstStyle/>
          <a:p>
            <a:pPr algn="ctr">
              <a:lnSpc>
                <a:spcPct val="80000"/>
              </a:lnSpc>
              <a:spcBef>
                <a:spcPct val="50000"/>
              </a:spcBef>
            </a:pPr>
            <a:r>
              <a:rPr lang="es-CO" altLang="es-CO" sz="1500" b="0" dirty="0">
                <a:solidFill>
                  <a:schemeClr val="bg1"/>
                </a:solidFill>
              </a:rPr>
              <a:t>Peso asignado por directivos de </a:t>
            </a:r>
            <a:r>
              <a:rPr lang="es-CO" altLang="es-CO" sz="1500" b="0" dirty="0" smtClean="0">
                <a:solidFill>
                  <a:schemeClr val="bg1"/>
                </a:solidFill>
              </a:rPr>
              <a:t>CHEC </a:t>
            </a:r>
            <a:r>
              <a:rPr lang="es-CO" altLang="es-CO" sz="1500" b="0" dirty="0">
                <a:solidFill>
                  <a:schemeClr val="bg1"/>
                </a:solidFill>
              </a:rPr>
              <a:t>en la encuesta en línea (tanto a Grupos como a Atributos)</a:t>
            </a:r>
          </a:p>
        </p:txBody>
      </p:sp>
      <p:sp>
        <p:nvSpPr>
          <p:cNvPr id="192519" name="Text Box 12"/>
          <p:cNvSpPr txBox="1">
            <a:spLocks noChangeArrowheads="1"/>
          </p:cNvSpPr>
          <p:nvPr/>
        </p:nvSpPr>
        <p:spPr bwMode="auto">
          <a:xfrm>
            <a:off x="4892675" y="3073400"/>
            <a:ext cx="2339975" cy="1004888"/>
          </a:xfrm>
          <a:prstGeom prst="rect">
            <a:avLst/>
          </a:prstGeom>
          <a:noFill/>
          <a:ln w="9525">
            <a:noFill/>
            <a:miter lim="800000"/>
            <a:headEnd/>
            <a:tailEnd/>
          </a:ln>
        </p:spPr>
        <p:txBody>
          <a:bodyPr>
            <a:spAutoFit/>
          </a:bodyPr>
          <a:lstStyle/>
          <a:p>
            <a:pPr algn="ctr">
              <a:lnSpc>
                <a:spcPct val="80000"/>
              </a:lnSpc>
              <a:spcBef>
                <a:spcPct val="50000"/>
              </a:spcBef>
            </a:pPr>
            <a:r>
              <a:rPr lang="es-CO" altLang="es-CO" sz="1500" b="0">
                <a:solidFill>
                  <a:schemeClr val="bg1"/>
                </a:solidFill>
              </a:rPr>
              <a:t>Peso estimado de los Atributos en la reputación desde las calificaciones dadas por los grupos de interés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127" descr="Plantillas y Graficos CNC-78"/>
          <p:cNvPicPr>
            <a:picLocks noChangeAspect="1" noChangeArrowheads="1"/>
          </p:cNvPicPr>
          <p:nvPr/>
        </p:nvPicPr>
        <p:blipFill>
          <a:blip r:embed="rId2" cstate="print"/>
          <a:srcRect/>
          <a:stretch>
            <a:fillRect/>
          </a:stretch>
        </p:blipFill>
        <p:spPr bwMode="auto">
          <a:xfrm>
            <a:off x="1504950" y="773113"/>
            <a:ext cx="6132513" cy="4224337"/>
          </a:xfrm>
          <a:prstGeom prst="rect">
            <a:avLst/>
          </a:prstGeom>
          <a:noFill/>
          <a:ln w="9525">
            <a:noFill/>
            <a:miter lim="800000"/>
            <a:headEnd/>
            <a:tailEnd/>
          </a:ln>
        </p:spPr>
      </p:pic>
      <p:sp>
        <p:nvSpPr>
          <p:cNvPr id="193538" name="Rectangle 2"/>
          <p:cNvSpPr>
            <a:spLocks noChangeArrowheads="1"/>
          </p:cNvSpPr>
          <p:nvPr/>
        </p:nvSpPr>
        <p:spPr bwMode="auto">
          <a:xfrm>
            <a:off x="735013" y="66675"/>
            <a:ext cx="8229600" cy="568325"/>
          </a:xfrm>
          <a:prstGeom prst="rect">
            <a:avLst/>
          </a:prstGeom>
          <a:noFill/>
          <a:ln w="9525">
            <a:noFill/>
            <a:miter lim="800000"/>
            <a:headEnd/>
            <a:tailEnd/>
          </a:ln>
        </p:spPr>
        <p:txBody>
          <a:bodyPr anchor="ctr"/>
          <a:lstStyle/>
          <a:p>
            <a:r>
              <a:rPr lang="es-CO" altLang="es-CO" sz="2600" b="0">
                <a:solidFill>
                  <a:srgbClr val="333333"/>
                </a:solidFill>
                <a:latin typeface="Century Gothic" pitchFamily="34" charset="0"/>
              </a:rPr>
              <a:t>Los Factores de la Reputación</a:t>
            </a:r>
            <a:endParaRPr lang="es-ES" altLang="es-CO" sz="2600" b="0">
              <a:solidFill>
                <a:srgbClr val="333333"/>
              </a:solidFill>
              <a:latin typeface="Century Gothic" pitchFamily="34" charset="0"/>
            </a:endParaRPr>
          </a:p>
        </p:txBody>
      </p:sp>
      <p:sp>
        <p:nvSpPr>
          <p:cNvPr id="193539" name="Text Box 120"/>
          <p:cNvSpPr txBox="1">
            <a:spLocks noChangeArrowheads="1"/>
          </p:cNvSpPr>
          <p:nvPr/>
        </p:nvSpPr>
        <p:spPr bwMode="auto">
          <a:xfrm>
            <a:off x="4165600" y="955675"/>
            <a:ext cx="1135063" cy="639763"/>
          </a:xfrm>
          <a:prstGeom prst="rect">
            <a:avLst/>
          </a:prstGeom>
          <a:noFill/>
          <a:ln w="9525">
            <a:noFill/>
            <a:miter lim="800000"/>
            <a:headEnd/>
            <a:tailEnd/>
          </a:ln>
        </p:spPr>
        <p:txBody>
          <a:bodyPr>
            <a:spAutoFit/>
          </a:bodyPr>
          <a:lstStyle/>
          <a:p>
            <a:pPr algn="ctr">
              <a:lnSpc>
                <a:spcPct val="80000"/>
              </a:lnSpc>
              <a:spcBef>
                <a:spcPct val="50000"/>
              </a:spcBef>
            </a:pPr>
            <a:r>
              <a:rPr lang="es-CO" altLang="es-CO" sz="1500" b="0">
                <a:solidFill>
                  <a:schemeClr val="bg1"/>
                </a:solidFill>
              </a:rPr>
              <a:t>Calidad de productos y servicios</a:t>
            </a:r>
          </a:p>
        </p:txBody>
      </p:sp>
      <p:sp>
        <p:nvSpPr>
          <p:cNvPr id="193540" name="Text Box 128"/>
          <p:cNvSpPr txBox="1">
            <a:spLocks noChangeArrowheads="1"/>
          </p:cNvSpPr>
          <p:nvPr/>
        </p:nvSpPr>
        <p:spPr bwMode="auto">
          <a:xfrm>
            <a:off x="6069013" y="1846263"/>
            <a:ext cx="1568450" cy="457200"/>
          </a:xfrm>
          <a:prstGeom prst="rect">
            <a:avLst/>
          </a:prstGeom>
          <a:noFill/>
          <a:ln w="9525">
            <a:noFill/>
            <a:miter lim="800000"/>
            <a:headEnd/>
            <a:tailEnd/>
          </a:ln>
        </p:spPr>
        <p:txBody>
          <a:bodyPr>
            <a:spAutoFit/>
          </a:bodyPr>
          <a:lstStyle/>
          <a:p>
            <a:pPr algn="ctr">
              <a:lnSpc>
                <a:spcPct val="80000"/>
              </a:lnSpc>
              <a:spcBef>
                <a:spcPct val="50000"/>
              </a:spcBef>
            </a:pPr>
            <a:r>
              <a:rPr lang="es-CO" altLang="es-CO" sz="1500" b="0">
                <a:solidFill>
                  <a:schemeClr val="bg1"/>
                </a:solidFill>
              </a:rPr>
              <a:t>Responsabilidad social</a:t>
            </a:r>
          </a:p>
        </p:txBody>
      </p:sp>
      <p:sp>
        <p:nvSpPr>
          <p:cNvPr id="193541" name="Text Box 129"/>
          <p:cNvSpPr txBox="1">
            <a:spLocks noChangeArrowheads="1"/>
          </p:cNvSpPr>
          <p:nvPr/>
        </p:nvSpPr>
        <p:spPr bwMode="auto">
          <a:xfrm>
            <a:off x="6116638" y="3417888"/>
            <a:ext cx="1439862" cy="639762"/>
          </a:xfrm>
          <a:prstGeom prst="rect">
            <a:avLst/>
          </a:prstGeom>
          <a:noFill/>
          <a:ln w="9525">
            <a:noFill/>
            <a:miter lim="800000"/>
            <a:headEnd/>
            <a:tailEnd/>
          </a:ln>
        </p:spPr>
        <p:txBody>
          <a:bodyPr>
            <a:spAutoFit/>
          </a:bodyPr>
          <a:lstStyle/>
          <a:p>
            <a:pPr algn="ctr">
              <a:lnSpc>
                <a:spcPct val="80000"/>
              </a:lnSpc>
              <a:spcBef>
                <a:spcPct val="50000"/>
              </a:spcBef>
            </a:pPr>
            <a:r>
              <a:rPr lang="es-CO" altLang="es-CO" sz="1500" b="0">
                <a:solidFill>
                  <a:schemeClr val="bg1"/>
                </a:solidFill>
              </a:rPr>
              <a:t>Transparencia y Apertura en la Información</a:t>
            </a:r>
          </a:p>
        </p:txBody>
      </p:sp>
      <p:sp>
        <p:nvSpPr>
          <p:cNvPr id="193542" name="Text Box 130"/>
          <p:cNvSpPr txBox="1">
            <a:spLocks noChangeArrowheads="1"/>
          </p:cNvSpPr>
          <p:nvPr/>
        </p:nvSpPr>
        <p:spPr bwMode="auto">
          <a:xfrm>
            <a:off x="3956050" y="4302125"/>
            <a:ext cx="1568450" cy="457200"/>
          </a:xfrm>
          <a:prstGeom prst="rect">
            <a:avLst/>
          </a:prstGeom>
          <a:noFill/>
          <a:ln w="9525">
            <a:noFill/>
            <a:miter lim="800000"/>
            <a:headEnd/>
            <a:tailEnd/>
          </a:ln>
        </p:spPr>
        <p:txBody>
          <a:bodyPr>
            <a:spAutoFit/>
          </a:bodyPr>
          <a:lstStyle/>
          <a:p>
            <a:pPr algn="ctr">
              <a:lnSpc>
                <a:spcPct val="80000"/>
              </a:lnSpc>
              <a:spcBef>
                <a:spcPct val="50000"/>
              </a:spcBef>
            </a:pPr>
            <a:r>
              <a:rPr lang="es-CO" altLang="es-CO" sz="1500" b="0">
                <a:solidFill>
                  <a:schemeClr val="bg1"/>
                </a:solidFill>
              </a:rPr>
              <a:t>Responsabilidad ambiental</a:t>
            </a:r>
          </a:p>
        </p:txBody>
      </p:sp>
      <p:sp>
        <p:nvSpPr>
          <p:cNvPr id="193543" name="Text Box 131"/>
          <p:cNvSpPr txBox="1">
            <a:spLocks noChangeArrowheads="1"/>
          </p:cNvSpPr>
          <p:nvPr/>
        </p:nvSpPr>
        <p:spPr bwMode="auto">
          <a:xfrm>
            <a:off x="2006600" y="1809750"/>
            <a:ext cx="1352550" cy="457200"/>
          </a:xfrm>
          <a:prstGeom prst="rect">
            <a:avLst/>
          </a:prstGeom>
          <a:noFill/>
          <a:ln w="9525">
            <a:noFill/>
            <a:miter lim="800000"/>
            <a:headEnd/>
            <a:tailEnd/>
          </a:ln>
        </p:spPr>
        <p:txBody>
          <a:bodyPr>
            <a:spAutoFit/>
          </a:bodyPr>
          <a:lstStyle/>
          <a:p>
            <a:pPr algn="ctr">
              <a:lnSpc>
                <a:spcPct val="80000"/>
              </a:lnSpc>
              <a:spcBef>
                <a:spcPct val="50000"/>
              </a:spcBef>
            </a:pPr>
            <a:r>
              <a:rPr lang="es-CO" altLang="es-CO" sz="1500" b="0">
                <a:solidFill>
                  <a:srgbClr val="333333"/>
                </a:solidFill>
              </a:rPr>
              <a:t>Innovación y liderazgo</a:t>
            </a:r>
          </a:p>
        </p:txBody>
      </p:sp>
      <p:sp>
        <p:nvSpPr>
          <p:cNvPr id="193544" name="Text Box 132"/>
          <p:cNvSpPr txBox="1">
            <a:spLocks noChangeArrowheads="1"/>
          </p:cNvSpPr>
          <p:nvPr/>
        </p:nvSpPr>
        <p:spPr bwMode="auto">
          <a:xfrm>
            <a:off x="1905000" y="3516313"/>
            <a:ext cx="1352550" cy="457200"/>
          </a:xfrm>
          <a:prstGeom prst="rect">
            <a:avLst/>
          </a:prstGeom>
          <a:noFill/>
          <a:ln w="9525">
            <a:noFill/>
            <a:miter lim="800000"/>
            <a:headEnd/>
            <a:tailEnd/>
          </a:ln>
        </p:spPr>
        <p:txBody>
          <a:bodyPr>
            <a:spAutoFit/>
          </a:bodyPr>
          <a:lstStyle/>
          <a:p>
            <a:pPr algn="ctr">
              <a:lnSpc>
                <a:spcPct val="80000"/>
              </a:lnSpc>
              <a:spcBef>
                <a:spcPct val="50000"/>
              </a:spcBef>
            </a:pPr>
            <a:r>
              <a:rPr lang="es-CO" altLang="es-CO" sz="1500" b="0">
                <a:solidFill>
                  <a:srgbClr val="333333"/>
                </a:solidFill>
              </a:rPr>
              <a:t>Gestión corporativa</a:t>
            </a:r>
          </a:p>
        </p:txBody>
      </p:sp>
      <p:sp>
        <p:nvSpPr>
          <p:cNvPr id="193545" name="Text Box 133"/>
          <p:cNvSpPr txBox="1">
            <a:spLocks noChangeArrowheads="1"/>
          </p:cNvSpPr>
          <p:nvPr/>
        </p:nvSpPr>
        <p:spPr bwMode="auto">
          <a:xfrm>
            <a:off x="3778250" y="2768600"/>
            <a:ext cx="1568450" cy="287338"/>
          </a:xfrm>
          <a:prstGeom prst="rect">
            <a:avLst/>
          </a:prstGeom>
          <a:noFill/>
          <a:ln w="9525">
            <a:noFill/>
            <a:miter lim="800000"/>
            <a:headEnd/>
            <a:tailEnd/>
          </a:ln>
        </p:spPr>
        <p:txBody>
          <a:bodyPr>
            <a:spAutoFit/>
          </a:bodyPr>
          <a:lstStyle/>
          <a:p>
            <a:pPr algn="ctr">
              <a:lnSpc>
                <a:spcPct val="80000"/>
              </a:lnSpc>
              <a:spcBef>
                <a:spcPct val="50000"/>
              </a:spcBef>
            </a:pPr>
            <a:r>
              <a:rPr lang="es-CO" altLang="es-CO" b="0">
                <a:solidFill>
                  <a:srgbClr val="333333"/>
                </a:solidFill>
              </a:rPr>
              <a:t>Reputación</a:t>
            </a:r>
          </a:p>
        </p:txBody>
      </p:sp>
      <p:pic>
        <p:nvPicPr>
          <p:cNvPr id="193546" name="Picture 18" descr="Responsabilidad Social"/>
          <p:cNvPicPr>
            <a:picLocks noChangeAspect="1" noChangeArrowheads="1"/>
          </p:cNvPicPr>
          <p:nvPr/>
        </p:nvPicPr>
        <p:blipFill>
          <a:blip r:embed="rId3" cstate="print">
            <a:lum bright="100000"/>
          </a:blip>
          <a:srcRect/>
          <a:stretch>
            <a:fillRect/>
          </a:stretch>
        </p:blipFill>
        <p:spPr bwMode="auto">
          <a:xfrm>
            <a:off x="5753100" y="1819275"/>
            <a:ext cx="723900" cy="447675"/>
          </a:xfrm>
          <a:prstGeom prst="rect">
            <a:avLst/>
          </a:prstGeom>
          <a:noFill/>
          <a:ln w="9525">
            <a:noFill/>
            <a:miter lim="800000"/>
            <a:headEnd/>
            <a:tailEnd/>
          </a:ln>
        </p:spPr>
      </p:pic>
      <p:pic>
        <p:nvPicPr>
          <p:cNvPr id="193547" name="Picture 19" descr="Calidad de Productos"/>
          <p:cNvPicPr>
            <a:picLocks noChangeAspect="1" noChangeArrowheads="1"/>
          </p:cNvPicPr>
          <p:nvPr/>
        </p:nvPicPr>
        <p:blipFill>
          <a:blip r:embed="rId4" cstate="print">
            <a:lum bright="100000"/>
          </a:blip>
          <a:srcRect/>
          <a:stretch>
            <a:fillRect/>
          </a:stretch>
        </p:blipFill>
        <p:spPr bwMode="auto">
          <a:xfrm>
            <a:off x="3724275" y="1058863"/>
            <a:ext cx="650875" cy="403225"/>
          </a:xfrm>
          <a:prstGeom prst="rect">
            <a:avLst/>
          </a:prstGeom>
          <a:noFill/>
          <a:ln w="9525">
            <a:noFill/>
            <a:miter lim="800000"/>
            <a:headEnd/>
            <a:tailEnd/>
          </a:ln>
        </p:spPr>
      </p:pic>
      <p:pic>
        <p:nvPicPr>
          <p:cNvPr id="193548" name="Picture 20" descr="Comunicación Transparecia"/>
          <p:cNvPicPr>
            <a:picLocks noChangeAspect="1" noChangeArrowheads="1"/>
          </p:cNvPicPr>
          <p:nvPr/>
        </p:nvPicPr>
        <p:blipFill>
          <a:blip r:embed="rId5" cstate="print">
            <a:lum bright="66000"/>
          </a:blip>
          <a:srcRect/>
          <a:stretch>
            <a:fillRect/>
          </a:stretch>
        </p:blipFill>
        <p:spPr bwMode="auto">
          <a:xfrm>
            <a:off x="5738813" y="3530600"/>
            <a:ext cx="723900" cy="447675"/>
          </a:xfrm>
          <a:prstGeom prst="rect">
            <a:avLst/>
          </a:prstGeom>
          <a:noFill/>
          <a:ln w="9525">
            <a:noFill/>
            <a:miter lim="800000"/>
            <a:headEnd/>
            <a:tailEnd/>
          </a:ln>
        </p:spPr>
      </p:pic>
      <p:pic>
        <p:nvPicPr>
          <p:cNvPr id="193549" name="Picture 21" descr="Gestión orporativa"/>
          <p:cNvPicPr>
            <a:picLocks noChangeAspect="1" noChangeArrowheads="1"/>
          </p:cNvPicPr>
          <p:nvPr/>
        </p:nvPicPr>
        <p:blipFill>
          <a:blip r:embed="rId6" cstate="print">
            <a:lum bright="-18000"/>
            <a:grayscl/>
          </a:blip>
          <a:srcRect/>
          <a:stretch>
            <a:fillRect/>
          </a:stretch>
        </p:blipFill>
        <p:spPr bwMode="auto">
          <a:xfrm>
            <a:off x="1593850" y="3473450"/>
            <a:ext cx="723900" cy="447675"/>
          </a:xfrm>
          <a:prstGeom prst="rect">
            <a:avLst/>
          </a:prstGeom>
          <a:noFill/>
          <a:ln w="9525">
            <a:noFill/>
            <a:miter lim="800000"/>
            <a:headEnd/>
            <a:tailEnd/>
          </a:ln>
        </p:spPr>
      </p:pic>
      <p:pic>
        <p:nvPicPr>
          <p:cNvPr id="193550" name="Picture 22" descr="Innovación y liderazgo"/>
          <p:cNvPicPr>
            <a:picLocks noChangeAspect="1" noChangeArrowheads="1"/>
          </p:cNvPicPr>
          <p:nvPr/>
        </p:nvPicPr>
        <p:blipFill>
          <a:blip r:embed="rId7" cstate="print">
            <a:lum bright="-50000"/>
            <a:grayscl/>
          </a:blip>
          <a:srcRect/>
          <a:stretch>
            <a:fillRect/>
          </a:stretch>
        </p:blipFill>
        <p:spPr bwMode="auto">
          <a:xfrm>
            <a:off x="1576388" y="1809750"/>
            <a:ext cx="723900" cy="447675"/>
          </a:xfrm>
          <a:prstGeom prst="rect">
            <a:avLst/>
          </a:prstGeom>
          <a:noFill/>
          <a:ln w="9525">
            <a:noFill/>
            <a:miter lim="800000"/>
            <a:headEnd/>
            <a:tailEnd/>
          </a:ln>
        </p:spPr>
      </p:pic>
      <p:pic>
        <p:nvPicPr>
          <p:cNvPr id="193551" name="Picture 23" descr="Responsabilidad Ambientañ"/>
          <p:cNvPicPr>
            <a:picLocks noChangeAspect="1" noChangeArrowheads="1"/>
          </p:cNvPicPr>
          <p:nvPr/>
        </p:nvPicPr>
        <p:blipFill>
          <a:blip r:embed="rId8" cstate="print">
            <a:lum bright="100000"/>
          </a:blip>
          <a:srcRect/>
          <a:stretch>
            <a:fillRect/>
          </a:stretch>
        </p:blipFill>
        <p:spPr bwMode="auto">
          <a:xfrm>
            <a:off x="3633788" y="4338638"/>
            <a:ext cx="723900" cy="44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61" name="Picture 33" descr="Plantillas y Graficos CNC-79"/>
          <p:cNvPicPr>
            <a:picLocks noChangeAspect="1" noChangeArrowheads="1"/>
          </p:cNvPicPr>
          <p:nvPr/>
        </p:nvPicPr>
        <p:blipFill>
          <a:blip r:embed="rId2" cstate="print"/>
          <a:srcRect t="26109"/>
          <a:stretch>
            <a:fillRect/>
          </a:stretch>
        </p:blipFill>
        <p:spPr bwMode="auto">
          <a:xfrm>
            <a:off x="795338" y="717550"/>
            <a:ext cx="7604125" cy="4124325"/>
          </a:xfrm>
          <a:prstGeom prst="rect">
            <a:avLst/>
          </a:prstGeom>
          <a:noFill/>
          <a:ln w="9525">
            <a:noFill/>
            <a:miter lim="800000"/>
            <a:headEnd/>
            <a:tailEnd/>
          </a:ln>
        </p:spPr>
      </p:pic>
      <p:sp>
        <p:nvSpPr>
          <p:cNvPr id="194562" name="Rectangle 3"/>
          <p:cNvSpPr>
            <a:spLocks noChangeArrowheads="1"/>
          </p:cNvSpPr>
          <p:nvPr/>
        </p:nvSpPr>
        <p:spPr bwMode="auto">
          <a:xfrm>
            <a:off x="735013" y="66675"/>
            <a:ext cx="8229600" cy="568325"/>
          </a:xfrm>
          <a:prstGeom prst="rect">
            <a:avLst/>
          </a:prstGeom>
          <a:noFill/>
          <a:ln w="9525">
            <a:noFill/>
            <a:miter lim="800000"/>
            <a:headEnd/>
            <a:tailEnd/>
          </a:ln>
        </p:spPr>
        <p:txBody>
          <a:bodyPr anchor="ctr"/>
          <a:lstStyle/>
          <a:p>
            <a:r>
              <a:rPr lang="es-CO" altLang="es-CO" sz="2600" b="0">
                <a:solidFill>
                  <a:srgbClr val="333333"/>
                </a:solidFill>
                <a:latin typeface="Century Gothic" pitchFamily="34" charset="0"/>
              </a:rPr>
              <a:t>Alcance de los Factores</a:t>
            </a:r>
            <a:endParaRPr lang="es-ES" altLang="es-CO" sz="2600" b="0">
              <a:solidFill>
                <a:srgbClr val="333333"/>
              </a:solidFill>
              <a:latin typeface="Century Gothic" pitchFamily="34" charset="0"/>
            </a:endParaRPr>
          </a:p>
        </p:txBody>
      </p:sp>
      <p:sp>
        <p:nvSpPr>
          <p:cNvPr id="194563" name="Text Box 12"/>
          <p:cNvSpPr txBox="1">
            <a:spLocks noChangeArrowheads="1"/>
          </p:cNvSpPr>
          <p:nvPr/>
        </p:nvSpPr>
        <p:spPr bwMode="auto">
          <a:xfrm>
            <a:off x="904875" y="2338388"/>
            <a:ext cx="1181100" cy="2246312"/>
          </a:xfrm>
          <a:prstGeom prst="rect">
            <a:avLst/>
          </a:prstGeom>
          <a:noFill/>
          <a:ln w="9525">
            <a:noFill/>
            <a:miter lim="800000"/>
            <a:headEnd/>
            <a:tailEnd/>
          </a:ln>
        </p:spPr>
        <p:txBody>
          <a:bodyPr>
            <a:spAutoFit/>
          </a:bodyPr>
          <a:lstStyle/>
          <a:p>
            <a:pPr algn="ctr">
              <a:lnSpc>
                <a:spcPct val="80000"/>
              </a:lnSpc>
              <a:spcBef>
                <a:spcPct val="50000"/>
              </a:spcBef>
            </a:pPr>
            <a:r>
              <a:rPr lang="es-CO" altLang="es-CO" sz="1000" b="0">
                <a:solidFill>
                  <a:srgbClr val="333333"/>
                </a:solidFill>
              </a:rPr>
              <a:t>Es la capacidad para proveer productos y servicios bajo elevados estándares de calidad y desarrollar canales de atención al cliente, capaces de satisfacer las diversas necesidades de los miembros de las comunidades con que interactúa</a:t>
            </a:r>
          </a:p>
          <a:p>
            <a:pPr algn="ctr">
              <a:lnSpc>
                <a:spcPct val="80000"/>
              </a:lnSpc>
              <a:spcBef>
                <a:spcPct val="50000"/>
              </a:spcBef>
            </a:pPr>
            <a:endParaRPr lang="es-CO" altLang="es-CO" sz="1000" b="0">
              <a:solidFill>
                <a:srgbClr val="333333"/>
              </a:solidFill>
            </a:endParaRPr>
          </a:p>
        </p:txBody>
      </p:sp>
      <p:sp>
        <p:nvSpPr>
          <p:cNvPr id="194564" name="Text Box 13"/>
          <p:cNvSpPr txBox="1">
            <a:spLocks noChangeArrowheads="1"/>
          </p:cNvSpPr>
          <p:nvPr/>
        </p:nvSpPr>
        <p:spPr bwMode="auto">
          <a:xfrm>
            <a:off x="2147888" y="2338388"/>
            <a:ext cx="1181100" cy="2173287"/>
          </a:xfrm>
          <a:prstGeom prst="rect">
            <a:avLst/>
          </a:prstGeom>
          <a:noFill/>
          <a:ln w="9525">
            <a:noFill/>
            <a:miter lim="800000"/>
            <a:headEnd/>
            <a:tailEnd/>
          </a:ln>
        </p:spPr>
        <p:txBody>
          <a:bodyPr>
            <a:spAutoFit/>
          </a:bodyPr>
          <a:lstStyle/>
          <a:p>
            <a:pPr algn="ctr">
              <a:lnSpc>
                <a:spcPct val="80000"/>
              </a:lnSpc>
              <a:spcBef>
                <a:spcPct val="50000"/>
              </a:spcBef>
            </a:pPr>
            <a:r>
              <a:rPr lang="es-CO" altLang="es-CO" sz="900" b="0" dirty="0"/>
              <a:t>Es el marco de actuación dentro del cual se desarrollan los objetivos estratégicos del Grupo EPM, para contribuir al desarrollo humano sostenible a través de la generación de valor social, económico y ambiental, acogiendo temáticas sobre sostenibilidad contempladas en iniciativas locales, nacionales y mundiales. </a:t>
            </a:r>
          </a:p>
        </p:txBody>
      </p:sp>
      <p:sp>
        <p:nvSpPr>
          <p:cNvPr id="194565" name="Text Box 14"/>
          <p:cNvSpPr txBox="1">
            <a:spLocks noChangeArrowheads="1"/>
          </p:cNvSpPr>
          <p:nvPr/>
        </p:nvSpPr>
        <p:spPr bwMode="auto">
          <a:xfrm>
            <a:off x="3359150" y="2338388"/>
            <a:ext cx="1181100" cy="2419350"/>
          </a:xfrm>
          <a:prstGeom prst="rect">
            <a:avLst/>
          </a:prstGeom>
          <a:noFill/>
          <a:ln w="9525">
            <a:noFill/>
            <a:miter lim="800000"/>
            <a:headEnd/>
            <a:tailEnd/>
          </a:ln>
        </p:spPr>
        <p:txBody>
          <a:bodyPr>
            <a:spAutoFit/>
          </a:bodyPr>
          <a:lstStyle/>
          <a:p>
            <a:pPr algn="ctr">
              <a:lnSpc>
                <a:spcPct val="80000"/>
              </a:lnSpc>
              <a:spcBef>
                <a:spcPct val="50000"/>
              </a:spcBef>
            </a:pPr>
            <a:r>
              <a:rPr lang="es-CO" altLang="es-CO" sz="800" b="0" dirty="0"/>
              <a:t>Es lo que contribuye a la construcción y mantenimiento de estructuras sociales útiles para quienes se incorporan a ellas; como parte fundamental de su contribución, procura informar de manera completa y oportuna a sus partes interesadas, revelando la información necesaria para la evaluación y control de su gestión por parte de estas, y atendiendo sus inquietudes y requerimientos de manera equitativa y respetuosa. </a:t>
            </a:r>
          </a:p>
          <a:p>
            <a:pPr algn="ctr">
              <a:lnSpc>
                <a:spcPct val="80000"/>
              </a:lnSpc>
              <a:spcBef>
                <a:spcPct val="50000"/>
              </a:spcBef>
            </a:pPr>
            <a:r>
              <a:rPr lang="es-CO" altLang="es-CO" sz="800" b="0" dirty="0"/>
              <a:t>.</a:t>
            </a:r>
          </a:p>
        </p:txBody>
      </p:sp>
      <p:sp>
        <p:nvSpPr>
          <p:cNvPr id="194566" name="Text Box 15"/>
          <p:cNvSpPr txBox="1">
            <a:spLocks noChangeArrowheads="1"/>
          </p:cNvSpPr>
          <p:nvPr/>
        </p:nvSpPr>
        <p:spPr bwMode="auto">
          <a:xfrm>
            <a:off x="4608513" y="2330450"/>
            <a:ext cx="1181100" cy="2292350"/>
          </a:xfrm>
          <a:prstGeom prst="rect">
            <a:avLst/>
          </a:prstGeom>
          <a:noFill/>
          <a:ln w="9525">
            <a:noFill/>
            <a:miter lim="800000"/>
            <a:headEnd/>
            <a:tailEnd/>
          </a:ln>
        </p:spPr>
        <p:txBody>
          <a:bodyPr>
            <a:spAutoFit/>
          </a:bodyPr>
          <a:lstStyle/>
          <a:p>
            <a:pPr algn="ctr"/>
            <a:r>
              <a:rPr lang="es-CO" altLang="es-CO" sz="800" b="0" dirty="0"/>
              <a:t>(Gestión Ambiental) Es el conjunto de acciones que desarrolla el Grupo EPM para la prevención, mitigación, corrección, y/o compensación de los impactos negativos y la potenciación de los impactos positivos sobre los componentes físico, biótico y social, desde la planificación de los proyectos, obras o actividades y de los impactos que éstos puedan recibir del medio. </a:t>
            </a:r>
          </a:p>
        </p:txBody>
      </p:sp>
      <p:sp>
        <p:nvSpPr>
          <p:cNvPr id="194567" name="Text Box 16"/>
          <p:cNvSpPr txBox="1">
            <a:spLocks noChangeArrowheads="1"/>
          </p:cNvSpPr>
          <p:nvPr/>
        </p:nvSpPr>
        <p:spPr bwMode="auto">
          <a:xfrm>
            <a:off x="5835650" y="2338388"/>
            <a:ext cx="1181100" cy="2063750"/>
          </a:xfrm>
          <a:prstGeom prst="rect">
            <a:avLst/>
          </a:prstGeom>
          <a:noFill/>
          <a:ln w="9525">
            <a:noFill/>
            <a:miter lim="800000"/>
            <a:headEnd/>
            <a:tailEnd/>
          </a:ln>
        </p:spPr>
        <p:txBody>
          <a:bodyPr>
            <a:spAutoFit/>
          </a:bodyPr>
          <a:lstStyle/>
          <a:p>
            <a:pPr algn="ctr">
              <a:lnSpc>
                <a:spcPct val="80000"/>
              </a:lnSpc>
              <a:spcBef>
                <a:spcPct val="50000"/>
              </a:spcBef>
            </a:pPr>
            <a:r>
              <a:rPr lang="es-CO" altLang="es-CO" sz="900" b="0"/>
              <a:t>Es la capacidad para fijar estrategias y tomar oportunamente decisiones que aseguren el cumplimiento de las metas de la empresa y su sostenibilidad a largo plazo, manejando relaciones respetuosas con sus grupos de interés y un adecuado balance entre lo social, lo ambiental y lo financiero </a:t>
            </a:r>
          </a:p>
        </p:txBody>
      </p:sp>
      <p:sp>
        <p:nvSpPr>
          <p:cNvPr id="194568" name="Text Box 17"/>
          <p:cNvSpPr txBox="1">
            <a:spLocks noChangeArrowheads="1"/>
          </p:cNvSpPr>
          <p:nvPr/>
        </p:nvSpPr>
        <p:spPr bwMode="auto">
          <a:xfrm>
            <a:off x="7031038" y="2338388"/>
            <a:ext cx="1181100" cy="2292350"/>
          </a:xfrm>
          <a:prstGeom prst="rect">
            <a:avLst/>
          </a:prstGeom>
          <a:noFill/>
          <a:ln w="9525">
            <a:noFill/>
            <a:miter lim="800000"/>
            <a:headEnd/>
            <a:tailEnd/>
          </a:ln>
        </p:spPr>
        <p:txBody>
          <a:bodyPr>
            <a:spAutoFit/>
          </a:bodyPr>
          <a:lstStyle/>
          <a:p>
            <a:pPr algn="ctr">
              <a:lnSpc>
                <a:spcPct val="80000"/>
              </a:lnSpc>
              <a:spcBef>
                <a:spcPct val="50000"/>
              </a:spcBef>
            </a:pPr>
            <a:r>
              <a:rPr lang="es-CO" altLang="es-CO" sz="1000" b="0"/>
              <a:t>Es la capacidad para mantenerse a la vanguardia en el desarrollo de tecnologías, modelos y sistemas de negocios, procesos, productos y servicios, además de mantener el reconocimiento de liderazgo empresarial, en el sector que opera y en el ecosistema de la innovación. </a:t>
            </a:r>
          </a:p>
        </p:txBody>
      </p:sp>
      <p:sp>
        <p:nvSpPr>
          <p:cNvPr id="124946" name="Text Box 18"/>
          <p:cNvSpPr txBox="1">
            <a:spLocks noChangeArrowheads="1"/>
          </p:cNvSpPr>
          <p:nvPr/>
        </p:nvSpPr>
        <p:spPr bwMode="auto">
          <a:xfrm>
            <a:off x="904875" y="1792288"/>
            <a:ext cx="1181100" cy="434975"/>
          </a:xfrm>
          <a:prstGeom prst="rect">
            <a:avLst/>
          </a:prstGeom>
          <a:noFill/>
          <a:ln w="9525">
            <a:noFill/>
            <a:miter lim="800000"/>
            <a:headEnd/>
            <a:tailEnd/>
          </a:ln>
          <a:effectLst/>
        </p:spPr>
        <p:txBody>
          <a:bodyPr anchor="ctr">
            <a:spAutoFit/>
          </a:bodyPr>
          <a:lstStyle/>
          <a:p>
            <a:pPr algn="ctr">
              <a:lnSpc>
                <a:spcPct val="75000"/>
              </a:lnSpc>
              <a:spcBef>
                <a:spcPct val="50000"/>
              </a:spcBef>
              <a:defRPr/>
            </a:pPr>
            <a:r>
              <a:rPr lang="es-CO" sz="1000">
                <a:solidFill>
                  <a:schemeClr val="bg1"/>
                </a:solidFill>
                <a:cs typeface="+mn-ea"/>
              </a:rPr>
              <a:t>Calidad de productos y servicios</a:t>
            </a:r>
          </a:p>
        </p:txBody>
      </p:sp>
      <p:sp>
        <p:nvSpPr>
          <p:cNvPr id="124947" name="Text Box 19"/>
          <p:cNvSpPr txBox="1">
            <a:spLocks noChangeArrowheads="1"/>
          </p:cNvSpPr>
          <p:nvPr/>
        </p:nvSpPr>
        <p:spPr bwMode="auto">
          <a:xfrm>
            <a:off x="2147888" y="1849438"/>
            <a:ext cx="1181100" cy="320675"/>
          </a:xfrm>
          <a:prstGeom prst="rect">
            <a:avLst/>
          </a:prstGeom>
          <a:noFill/>
          <a:ln w="9525">
            <a:noFill/>
            <a:miter lim="800000"/>
            <a:headEnd/>
            <a:tailEnd/>
          </a:ln>
          <a:effectLst/>
        </p:spPr>
        <p:txBody>
          <a:bodyPr anchor="ctr">
            <a:spAutoFit/>
          </a:bodyPr>
          <a:lstStyle/>
          <a:p>
            <a:pPr algn="ctr">
              <a:lnSpc>
                <a:spcPct val="75000"/>
              </a:lnSpc>
              <a:spcBef>
                <a:spcPct val="50000"/>
              </a:spcBef>
              <a:defRPr/>
            </a:pPr>
            <a:r>
              <a:rPr lang="es-CO" sz="1000">
                <a:solidFill>
                  <a:schemeClr val="bg1"/>
                </a:solidFill>
                <a:cs typeface="+mn-ea"/>
              </a:rPr>
              <a:t>Responsabilidad social</a:t>
            </a:r>
          </a:p>
        </p:txBody>
      </p:sp>
      <p:sp>
        <p:nvSpPr>
          <p:cNvPr id="194571" name="Text Box 20"/>
          <p:cNvSpPr txBox="1">
            <a:spLocks noChangeArrowheads="1"/>
          </p:cNvSpPr>
          <p:nvPr/>
        </p:nvSpPr>
        <p:spPr bwMode="auto">
          <a:xfrm>
            <a:off x="3351213" y="1790700"/>
            <a:ext cx="1181100" cy="434975"/>
          </a:xfrm>
          <a:prstGeom prst="rect">
            <a:avLst/>
          </a:prstGeom>
          <a:noFill/>
          <a:ln w="9525">
            <a:noFill/>
            <a:miter lim="800000"/>
            <a:headEnd/>
            <a:tailEnd/>
          </a:ln>
        </p:spPr>
        <p:txBody>
          <a:bodyPr anchor="ctr">
            <a:spAutoFit/>
          </a:bodyPr>
          <a:lstStyle/>
          <a:p>
            <a:pPr algn="ctr">
              <a:lnSpc>
                <a:spcPct val="75000"/>
              </a:lnSpc>
              <a:spcBef>
                <a:spcPct val="50000"/>
              </a:spcBef>
            </a:pPr>
            <a:r>
              <a:rPr lang="es-CO" altLang="es-CO" sz="1000">
                <a:solidFill>
                  <a:schemeClr val="bg1"/>
                </a:solidFill>
              </a:rPr>
              <a:t>Transparencia y Apertura en la Información</a:t>
            </a:r>
          </a:p>
        </p:txBody>
      </p:sp>
      <p:sp>
        <p:nvSpPr>
          <p:cNvPr id="194572" name="Text Box 21"/>
          <p:cNvSpPr txBox="1">
            <a:spLocks noChangeArrowheads="1"/>
          </p:cNvSpPr>
          <p:nvPr/>
        </p:nvSpPr>
        <p:spPr bwMode="auto">
          <a:xfrm>
            <a:off x="4586288" y="1849438"/>
            <a:ext cx="1181100" cy="320675"/>
          </a:xfrm>
          <a:prstGeom prst="rect">
            <a:avLst/>
          </a:prstGeom>
          <a:noFill/>
          <a:ln w="9525">
            <a:noFill/>
            <a:miter lim="800000"/>
            <a:headEnd/>
            <a:tailEnd/>
          </a:ln>
        </p:spPr>
        <p:txBody>
          <a:bodyPr anchor="ctr">
            <a:spAutoFit/>
          </a:bodyPr>
          <a:lstStyle/>
          <a:p>
            <a:pPr algn="ctr">
              <a:lnSpc>
                <a:spcPct val="75000"/>
              </a:lnSpc>
              <a:spcBef>
                <a:spcPct val="50000"/>
              </a:spcBef>
            </a:pPr>
            <a:r>
              <a:rPr lang="es-CO" altLang="es-CO" sz="1000">
                <a:solidFill>
                  <a:schemeClr val="bg1"/>
                </a:solidFill>
              </a:rPr>
              <a:t>Responsabilidad ambiental</a:t>
            </a:r>
          </a:p>
        </p:txBody>
      </p:sp>
      <p:sp>
        <p:nvSpPr>
          <p:cNvPr id="194573" name="Text Box 22"/>
          <p:cNvSpPr txBox="1">
            <a:spLocks noChangeArrowheads="1"/>
          </p:cNvSpPr>
          <p:nvPr/>
        </p:nvSpPr>
        <p:spPr bwMode="auto">
          <a:xfrm>
            <a:off x="5819775" y="1849438"/>
            <a:ext cx="1181100" cy="320675"/>
          </a:xfrm>
          <a:prstGeom prst="rect">
            <a:avLst/>
          </a:prstGeom>
          <a:noFill/>
          <a:ln w="9525">
            <a:noFill/>
            <a:miter lim="800000"/>
            <a:headEnd/>
            <a:tailEnd/>
          </a:ln>
        </p:spPr>
        <p:txBody>
          <a:bodyPr anchor="ctr">
            <a:spAutoFit/>
          </a:bodyPr>
          <a:lstStyle/>
          <a:p>
            <a:pPr algn="ctr">
              <a:lnSpc>
                <a:spcPct val="75000"/>
              </a:lnSpc>
              <a:spcBef>
                <a:spcPct val="50000"/>
              </a:spcBef>
            </a:pPr>
            <a:r>
              <a:rPr lang="es-CO" altLang="es-CO" sz="1000">
                <a:solidFill>
                  <a:srgbClr val="333333"/>
                </a:solidFill>
              </a:rPr>
              <a:t>Gestión corporativa</a:t>
            </a:r>
          </a:p>
        </p:txBody>
      </p:sp>
      <p:sp>
        <p:nvSpPr>
          <p:cNvPr id="194574" name="Text Box 23"/>
          <p:cNvSpPr txBox="1">
            <a:spLocks noChangeArrowheads="1"/>
          </p:cNvSpPr>
          <p:nvPr/>
        </p:nvSpPr>
        <p:spPr bwMode="auto">
          <a:xfrm>
            <a:off x="7038975" y="1849438"/>
            <a:ext cx="1181100" cy="320675"/>
          </a:xfrm>
          <a:prstGeom prst="rect">
            <a:avLst/>
          </a:prstGeom>
          <a:noFill/>
          <a:ln w="9525">
            <a:noFill/>
            <a:miter lim="800000"/>
            <a:headEnd/>
            <a:tailEnd/>
          </a:ln>
        </p:spPr>
        <p:txBody>
          <a:bodyPr anchor="ctr">
            <a:spAutoFit/>
          </a:bodyPr>
          <a:lstStyle/>
          <a:p>
            <a:pPr algn="ctr">
              <a:lnSpc>
                <a:spcPct val="75000"/>
              </a:lnSpc>
              <a:spcBef>
                <a:spcPct val="50000"/>
              </a:spcBef>
            </a:pPr>
            <a:r>
              <a:rPr lang="es-CO" altLang="es-CO" sz="1000">
                <a:solidFill>
                  <a:srgbClr val="333333"/>
                </a:solidFill>
              </a:rPr>
              <a:t>Innovación y liderazgo</a:t>
            </a:r>
          </a:p>
        </p:txBody>
      </p:sp>
      <p:sp>
        <p:nvSpPr>
          <p:cNvPr id="194575" name="Text Box 31"/>
          <p:cNvSpPr txBox="1">
            <a:spLocks noChangeArrowheads="1"/>
          </p:cNvSpPr>
          <p:nvPr/>
        </p:nvSpPr>
        <p:spPr bwMode="auto">
          <a:xfrm>
            <a:off x="3778250" y="700088"/>
            <a:ext cx="1568450" cy="287337"/>
          </a:xfrm>
          <a:prstGeom prst="rect">
            <a:avLst/>
          </a:prstGeom>
          <a:noFill/>
          <a:ln w="9525">
            <a:noFill/>
            <a:miter lim="800000"/>
            <a:headEnd/>
            <a:tailEnd/>
          </a:ln>
        </p:spPr>
        <p:txBody>
          <a:bodyPr>
            <a:spAutoFit/>
          </a:bodyPr>
          <a:lstStyle/>
          <a:p>
            <a:pPr algn="ctr">
              <a:lnSpc>
                <a:spcPct val="80000"/>
              </a:lnSpc>
              <a:spcBef>
                <a:spcPct val="50000"/>
              </a:spcBef>
            </a:pPr>
            <a:r>
              <a:rPr lang="es-CO" altLang="es-CO" b="0">
                <a:solidFill>
                  <a:srgbClr val="333333"/>
                </a:solidFill>
              </a:rPr>
              <a:t>Reputación</a:t>
            </a:r>
          </a:p>
        </p:txBody>
      </p:sp>
      <p:pic>
        <p:nvPicPr>
          <p:cNvPr id="194576" name="Picture 30" descr="Responsabilidad Social"/>
          <p:cNvPicPr>
            <a:picLocks noChangeAspect="1" noChangeArrowheads="1"/>
          </p:cNvPicPr>
          <p:nvPr/>
        </p:nvPicPr>
        <p:blipFill>
          <a:blip r:embed="rId3" cstate="print"/>
          <a:srcRect/>
          <a:stretch>
            <a:fillRect/>
          </a:stretch>
        </p:blipFill>
        <p:spPr bwMode="auto">
          <a:xfrm>
            <a:off x="2168525" y="1408113"/>
            <a:ext cx="631825" cy="393700"/>
          </a:xfrm>
          <a:prstGeom prst="rect">
            <a:avLst/>
          </a:prstGeom>
          <a:noFill/>
          <a:ln w="9525">
            <a:noFill/>
            <a:miter lim="800000"/>
            <a:headEnd/>
            <a:tailEnd/>
          </a:ln>
        </p:spPr>
      </p:pic>
      <p:pic>
        <p:nvPicPr>
          <p:cNvPr id="194577" name="Picture 31" descr="Calidad de Productos"/>
          <p:cNvPicPr>
            <a:picLocks noChangeAspect="1" noChangeArrowheads="1"/>
          </p:cNvPicPr>
          <p:nvPr/>
        </p:nvPicPr>
        <p:blipFill>
          <a:blip r:embed="rId4" cstate="print"/>
          <a:srcRect/>
          <a:stretch>
            <a:fillRect/>
          </a:stretch>
        </p:blipFill>
        <p:spPr bwMode="auto">
          <a:xfrm>
            <a:off x="1031875" y="1462088"/>
            <a:ext cx="457200" cy="285750"/>
          </a:xfrm>
          <a:prstGeom prst="rect">
            <a:avLst/>
          </a:prstGeom>
          <a:noFill/>
          <a:ln w="9525">
            <a:noFill/>
            <a:miter lim="800000"/>
            <a:headEnd/>
            <a:tailEnd/>
          </a:ln>
        </p:spPr>
      </p:pic>
      <p:pic>
        <p:nvPicPr>
          <p:cNvPr id="194578" name="Picture 32" descr="Comunicación Transparecia"/>
          <p:cNvPicPr>
            <a:picLocks noChangeAspect="1" noChangeArrowheads="1"/>
          </p:cNvPicPr>
          <p:nvPr/>
        </p:nvPicPr>
        <p:blipFill>
          <a:blip r:embed="rId5" cstate="print"/>
          <a:srcRect/>
          <a:stretch>
            <a:fillRect/>
          </a:stretch>
        </p:blipFill>
        <p:spPr bwMode="auto">
          <a:xfrm>
            <a:off x="3392488" y="1463675"/>
            <a:ext cx="631825" cy="393700"/>
          </a:xfrm>
          <a:prstGeom prst="rect">
            <a:avLst/>
          </a:prstGeom>
          <a:noFill/>
          <a:ln w="9525">
            <a:noFill/>
            <a:miter lim="800000"/>
            <a:headEnd/>
            <a:tailEnd/>
          </a:ln>
        </p:spPr>
      </p:pic>
      <p:pic>
        <p:nvPicPr>
          <p:cNvPr id="194579" name="Picture 33" descr="Gestión orporativa"/>
          <p:cNvPicPr>
            <a:picLocks noChangeAspect="1" noChangeArrowheads="1"/>
          </p:cNvPicPr>
          <p:nvPr/>
        </p:nvPicPr>
        <p:blipFill>
          <a:blip r:embed="rId6" cstate="print"/>
          <a:srcRect/>
          <a:stretch>
            <a:fillRect/>
          </a:stretch>
        </p:blipFill>
        <p:spPr bwMode="auto">
          <a:xfrm>
            <a:off x="5840413" y="1409700"/>
            <a:ext cx="631825" cy="393700"/>
          </a:xfrm>
          <a:prstGeom prst="rect">
            <a:avLst/>
          </a:prstGeom>
          <a:noFill/>
          <a:ln w="9525">
            <a:noFill/>
            <a:miter lim="800000"/>
            <a:headEnd/>
            <a:tailEnd/>
          </a:ln>
        </p:spPr>
      </p:pic>
      <p:pic>
        <p:nvPicPr>
          <p:cNvPr id="194580" name="Picture 34" descr="Innovación y liderazgo"/>
          <p:cNvPicPr>
            <a:picLocks noChangeAspect="1" noChangeArrowheads="1"/>
          </p:cNvPicPr>
          <p:nvPr/>
        </p:nvPicPr>
        <p:blipFill>
          <a:blip r:embed="rId7" cstate="print"/>
          <a:srcRect/>
          <a:stretch>
            <a:fillRect/>
          </a:stretch>
        </p:blipFill>
        <p:spPr bwMode="auto">
          <a:xfrm>
            <a:off x="7064375" y="1409700"/>
            <a:ext cx="631825" cy="393700"/>
          </a:xfrm>
          <a:prstGeom prst="rect">
            <a:avLst/>
          </a:prstGeom>
          <a:noFill/>
          <a:ln w="9525">
            <a:noFill/>
            <a:miter lim="800000"/>
            <a:headEnd/>
            <a:tailEnd/>
          </a:ln>
        </p:spPr>
      </p:pic>
      <p:pic>
        <p:nvPicPr>
          <p:cNvPr id="194581" name="Picture 35" descr="Responsabilidad Ambientañ"/>
          <p:cNvPicPr>
            <a:picLocks noChangeAspect="1" noChangeArrowheads="1"/>
          </p:cNvPicPr>
          <p:nvPr/>
        </p:nvPicPr>
        <p:blipFill>
          <a:blip r:embed="rId8" cstate="print"/>
          <a:srcRect/>
          <a:stretch>
            <a:fillRect/>
          </a:stretch>
        </p:blipFill>
        <p:spPr bwMode="auto">
          <a:xfrm>
            <a:off x="4616450" y="1433513"/>
            <a:ext cx="631825" cy="39370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ctrTitle"/>
          </p:nvPr>
        </p:nvSpPr>
        <p:spPr>
          <a:xfrm>
            <a:off x="250825" y="2020888"/>
            <a:ext cx="3297238" cy="1103312"/>
          </a:xfrm>
        </p:spPr>
        <p:txBody>
          <a:bodyPr/>
          <a:lstStyle/>
          <a:p>
            <a:pPr algn="r" eaLnBrk="1" hangingPunct="1"/>
            <a:r>
              <a:rPr lang="es-ES" altLang="es-CO" sz="3000" dirty="0" smtClean="0"/>
              <a:t>Resultado IGR CHEC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descr="graficos-[Recuperado]"/>
          <p:cNvPicPr>
            <a:picLocks noChangeAspect="1" noChangeArrowheads="1"/>
          </p:cNvPicPr>
          <p:nvPr/>
        </p:nvPicPr>
        <p:blipFill>
          <a:blip r:embed="rId3" cstate="print"/>
          <a:srcRect/>
          <a:stretch>
            <a:fillRect/>
          </a:stretch>
        </p:blipFill>
        <p:spPr bwMode="auto">
          <a:xfrm>
            <a:off x="1908175" y="1058863"/>
            <a:ext cx="6532563" cy="3135312"/>
          </a:xfrm>
          <a:prstGeom prst="rect">
            <a:avLst/>
          </a:prstGeom>
          <a:noFill/>
        </p:spPr>
      </p:pic>
      <p:pic>
        <p:nvPicPr>
          <p:cNvPr id="379907" name="Picture 3" descr="graficos-29"/>
          <p:cNvPicPr>
            <a:picLocks noChangeAspect="1" noChangeArrowheads="1"/>
          </p:cNvPicPr>
          <p:nvPr/>
        </p:nvPicPr>
        <p:blipFill>
          <a:blip r:embed="rId4" cstate="print"/>
          <a:srcRect b="20296"/>
          <a:stretch>
            <a:fillRect/>
          </a:stretch>
        </p:blipFill>
        <p:spPr bwMode="auto">
          <a:xfrm>
            <a:off x="3585660" y="4113664"/>
            <a:ext cx="2444750" cy="941387"/>
          </a:xfrm>
          <a:prstGeom prst="rect">
            <a:avLst/>
          </a:prstGeom>
          <a:noFill/>
        </p:spPr>
      </p:pic>
      <p:sp>
        <p:nvSpPr>
          <p:cNvPr id="379908" name="Rectangle 5"/>
          <p:cNvSpPr>
            <a:spLocks noChangeArrowheads="1"/>
          </p:cNvSpPr>
          <p:nvPr/>
        </p:nvSpPr>
        <p:spPr bwMode="auto">
          <a:xfrm>
            <a:off x="735013" y="66675"/>
            <a:ext cx="8229600" cy="568325"/>
          </a:xfrm>
          <a:prstGeom prst="rect">
            <a:avLst/>
          </a:prstGeom>
          <a:noFill/>
          <a:ln w="9525">
            <a:noFill/>
            <a:miter lim="800000"/>
            <a:headEnd/>
            <a:tailEnd/>
          </a:ln>
        </p:spPr>
        <p:txBody>
          <a:bodyPr anchor="ctr"/>
          <a:lstStyle/>
          <a:p>
            <a:r>
              <a:rPr lang="es-CO" altLang="es-CO" sz="2600" b="0">
                <a:solidFill>
                  <a:srgbClr val="333333"/>
                </a:solidFill>
                <a:latin typeface="Century Gothic" pitchFamily="34" charset="0"/>
              </a:rPr>
              <a:t>Podio Total del Estudio</a:t>
            </a:r>
            <a:endParaRPr lang="es-ES" altLang="es-CO" sz="2600" b="0">
              <a:solidFill>
                <a:srgbClr val="333333"/>
              </a:solidFill>
              <a:latin typeface="Century Gothic" pitchFamily="34" charset="0"/>
            </a:endParaRPr>
          </a:p>
        </p:txBody>
      </p:sp>
      <p:pic>
        <p:nvPicPr>
          <p:cNvPr id="379909" name="Picture 7"/>
          <p:cNvPicPr>
            <a:picLocks noChangeAspect="1" noChangeArrowheads="1"/>
          </p:cNvPicPr>
          <p:nvPr/>
        </p:nvPicPr>
        <p:blipFill>
          <a:blip r:embed="rId5" cstate="print"/>
          <a:srcRect/>
          <a:stretch>
            <a:fillRect/>
          </a:stretch>
        </p:blipFill>
        <p:spPr bwMode="auto">
          <a:xfrm>
            <a:off x="4257675" y="2332038"/>
            <a:ext cx="1068388" cy="479425"/>
          </a:xfrm>
          <a:prstGeom prst="rect">
            <a:avLst/>
          </a:prstGeom>
          <a:noFill/>
          <a:ln w="9525">
            <a:noFill/>
            <a:miter lim="800000"/>
            <a:headEnd/>
            <a:tailEnd/>
          </a:ln>
        </p:spPr>
      </p:pic>
      <p:graphicFrame>
        <p:nvGraphicFramePr>
          <p:cNvPr id="62481" name="Group 17"/>
          <p:cNvGraphicFramePr>
            <a:graphicFrameLocks noGrp="1"/>
          </p:cNvGraphicFramePr>
          <p:nvPr/>
        </p:nvGraphicFramePr>
        <p:xfrm>
          <a:off x="2428875" y="1336675"/>
          <a:ext cx="466725" cy="408332"/>
        </p:xfrm>
        <a:graphic>
          <a:graphicData uri="http://schemas.openxmlformats.org/drawingml/2006/table">
            <a:tbl>
              <a:tblPr/>
              <a:tblGrid>
                <a:gridCol w="466725"/>
              </a:tblGrid>
              <a:tr h="407988">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IGR</a:t>
                      </a:r>
                    </a:p>
                    <a:p>
                      <a:pPr marL="0" marR="0" lvl="0" indent="0" algn="l" defTabSz="914400" rtl="0" eaLnBrk="1" fontAlgn="b" latinLnBrk="0" hangingPunct="1">
                        <a:lnSpc>
                          <a:spcPct val="80000"/>
                        </a:lnSpc>
                        <a:spcBef>
                          <a:spcPct val="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854</a:t>
                      </a:r>
                      <a:endParaRPr kumimoji="0" lang="es-CO" sz="1800" b="0" i="0" u="none" strike="noStrike" cap="none" normalizeH="0" baseline="0" smtClean="0">
                        <a:ln>
                          <a:noFill/>
                        </a:ln>
                        <a:solidFill>
                          <a:srgbClr val="333333"/>
                        </a:solidFill>
                        <a:effectLst/>
                        <a:latin typeface="Century Gothic" pitchFamily="34" charset="0"/>
                        <a:cs typeface="Arial" pitchFamily="34" charset="0"/>
                      </a:endParaRPr>
                    </a:p>
                  </a:txBody>
                  <a:tcPr marT="45670" marB="45670" anchor="b" horzOverflow="overflow">
                    <a:lnL>
                      <a:noFill/>
                    </a:lnL>
                    <a:lnR>
                      <a:noFill/>
                    </a:lnR>
                    <a:lnT>
                      <a:noFill/>
                    </a:lnT>
                    <a:lnB>
                      <a:noFill/>
                    </a:lnB>
                    <a:lnTlToBr>
                      <a:noFill/>
                    </a:lnTlToBr>
                    <a:lnBlToTr>
                      <a:noFill/>
                    </a:lnBlToTr>
                    <a:noFill/>
                  </a:tcPr>
                </a:tc>
              </a:tr>
            </a:tbl>
          </a:graphicData>
        </a:graphic>
      </p:graphicFrame>
      <p:graphicFrame>
        <p:nvGraphicFramePr>
          <p:cNvPr id="62482" name="Group 18"/>
          <p:cNvGraphicFramePr>
            <a:graphicFrameLocks noGrp="1"/>
          </p:cNvGraphicFramePr>
          <p:nvPr/>
        </p:nvGraphicFramePr>
        <p:xfrm>
          <a:off x="3321050" y="1336675"/>
          <a:ext cx="466725" cy="408332"/>
        </p:xfrm>
        <a:graphic>
          <a:graphicData uri="http://schemas.openxmlformats.org/drawingml/2006/table">
            <a:tbl>
              <a:tblPr/>
              <a:tblGrid>
                <a:gridCol w="466725"/>
              </a:tblGrid>
              <a:tr h="407988">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es-CO" sz="1300" b="0" i="0" u="none" strike="noStrike" cap="none" normalizeH="0" baseline="0" dirty="0" smtClean="0">
                          <a:ln>
                            <a:noFill/>
                          </a:ln>
                          <a:solidFill>
                            <a:srgbClr val="333333"/>
                          </a:solidFill>
                          <a:effectLst/>
                          <a:latin typeface="Century Gothic" pitchFamily="34" charset="0"/>
                          <a:cs typeface="Arial" pitchFamily="34" charset="0"/>
                        </a:rPr>
                        <a:t>IGR</a:t>
                      </a:r>
                    </a:p>
                    <a:p>
                      <a:pPr marL="0" marR="0" lvl="0" indent="0" algn="l" defTabSz="914400" rtl="0" eaLnBrk="1" fontAlgn="b" latinLnBrk="0" hangingPunct="1">
                        <a:lnSpc>
                          <a:spcPct val="80000"/>
                        </a:lnSpc>
                        <a:spcBef>
                          <a:spcPct val="0"/>
                        </a:spcBef>
                        <a:spcAft>
                          <a:spcPct val="0"/>
                        </a:spcAft>
                        <a:buClrTx/>
                        <a:buSzTx/>
                        <a:buFontTx/>
                        <a:buNone/>
                        <a:tabLst/>
                      </a:pPr>
                      <a:r>
                        <a:rPr kumimoji="0" lang="es-CO" sz="1300" b="1" i="0" u="none" strike="noStrike" cap="none" normalizeH="0" baseline="0" dirty="0" smtClean="0">
                          <a:ln>
                            <a:noFill/>
                          </a:ln>
                          <a:solidFill>
                            <a:srgbClr val="333333"/>
                          </a:solidFill>
                          <a:effectLst/>
                          <a:latin typeface="Century Gothic" pitchFamily="34" charset="0"/>
                          <a:cs typeface="Arial" pitchFamily="34" charset="0"/>
                        </a:rPr>
                        <a:t>868</a:t>
                      </a:r>
                      <a:endParaRPr kumimoji="0" lang="es-CO" sz="1800" b="1" i="0" u="none" strike="noStrike" cap="none" normalizeH="0" baseline="0" dirty="0" smtClean="0">
                        <a:ln>
                          <a:noFill/>
                        </a:ln>
                        <a:solidFill>
                          <a:srgbClr val="333333"/>
                        </a:solidFill>
                        <a:effectLst/>
                        <a:latin typeface="Century Gothic" pitchFamily="34" charset="0"/>
                        <a:cs typeface="Arial" pitchFamily="34" charset="0"/>
                      </a:endParaRPr>
                    </a:p>
                  </a:txBody>
                  <a:tcPr marT="45670" marB="45670" anchor="b" horzOverflow="overflow">
                    <a:lnL>
                      <a:noFill/>
                    </a:lnL>
                    <a:lnR>
                      <a:noFill/>
                    </a:lnR>
                    <a:lnT>
                      <a:noFill/>
                    </a:lnT>
                    <a:lnB>
                      <a:noFill/>
                    </a:lnB>
                    <a:lnTlToBr>
                      <a:noFill/>
                    </a:lnTlToBr>
                    <a:lnBlToTr>
                      <a:noFill/>
                    </a:lnBlToTr>
                    <a:noFill/>
                  </a:tcPr>
                </a:tc>
              </a:tr>
            </a:tbl>
          </a:graphicData>
        </a:graphic>
      </p:graphicFrame>
      <p:graphicFrame>
        <p:nvGraphicFramePr>
          <p:cNvPr id="62488" name="Group 24"/>
          <p:cNvGraphicFramePr>
            <a:graphicFrameLocks noGrp="1"/>
          </p:cNvGraphicFramePr>
          <p:nvPr/>
        </p:nvGraphicFramePr>
        <p:xfrm>
          <a:off x="2405063" y="2368550"/>
          <a:ext cx="466725" cy="408332"/>
        </p:xfrm>
        <a:graphic>
          <a:graphicData uri="http://schemas.openxmlformats.org/drawingml/2006/table">
            <a:tbl>
              <a:tblPr/>
              <a:tblGrid>
                <a:gridCol w="466725"/>
              </a:tblGrid>
              <a:tr h="407988">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es-CO" sz="1300" b="0" i="0" u="none" strike="noStrike" cap="none" normalizeH="0" baseline="0" dirty="0" smtClean="0">
                          <a:ln>
                            <a:noFill/>
                          </a:ln>
                          <a:solidFill>
                            <a:srgbClr val="333333"/>
                          </a:solidFill>
                          <a:effectLst/>
                          <a:latin typeface="Century Gothic" pitchFamily="34" charset="0"/>
                          <a:cs typeface="Arial" pitchFamily="34" charset="0"/>
                        </a:rPr>
                        <a:t>IGR</a:t>
                      </a:r>
                    </a:p>
                    <a:p>
                      <a:pPr marL="0" marR="0" lvl="0" indent="0" algn="l" defTabSz="914400" rtl="0" eaLnBrk="1" fontAlgn="b" latinLnBrk="0" hangingPunct="1">
                        <a:lnSpc>
                          <a:spcPct val="80000"/>
                        </a:lnSpc>
                        <a:spcBef>
                          <a:spcPct val="0"/>
                        </a:spcBef>
                        <a:spcAft>
                          <a:spcPct val="0"/>
                        </a:spcAft>
                        <a:buClrTx/>
                        <a:buSzTx/>
                        <a:buFontTx/>
                        <a:buNone/>
                        <a:tabLst/>
                      </a:pPr>
                      <a:r>
                        <a:rPr kumimoji="0" lang="es-CO" sz="1300" b="1" i="0" u="none" strike="noStrike" cap="none" normalizeH="0" baseline="0" dirty="0" smtClean="0">
                          <a:ln>
                            <a:noFill/>
                          </a:ln>
                          <a:solidFill>
                            <a:srgbClr val="333333"/>
                          </a:solidFill>
                          <a:effectLst/>
                          <a:latin typeface="Century Gothic" pitchFamily="34" charset="0"/>
                          <a:cs typeface="Arial" pitchFamily="34" charset="0"/>
                        </a:rPr>
                        <a:t>844</a:t>
                      </a:r>
                      <a:endParaRPr kumimoji="0" lang="es-CO" sz="1800" b="1" i="0" u="none" strike="noStrike" cap="none" normalizeH="0" baseline="0" dirty="0" smtClean="0">
                        <a:ln>
                          <a:noFill/>
                        </a:ln>
                        <a:solidFill>
                          <a:srgbClr val="333333"/>
                        </a:solidFill>
                        <a:effectLst/>
                        <a:latin typeface="Century Gothic" pitchFamily="34" charset="0"/>
                        <a:cs typeface="Arial" pitchFamily="34" charset="0"/>
                      </a:endParaRPr>
                    </a:p>
                  </a:txBody>
                  <a:tcPr marT="45670" marB="45670" anchor="b" horzOverflow="overflow">
                    <a:lnL>
                      <a:noFill/>
                    </a:lnL>
                    <a:lnR>
                      <a:noFill/>
                    </a:lnR>
                    <a:lnT>
                      <a:noFill/>
                    </a:lnT>
                    <a:lnB>
                      <a:noFill/>
                    </a:lnB>
                    <a:lnTlToBr>
                      <a:noFill/>
                    </a:lnTlToBr>
                    <a:lnBlToTr>
                      <a:noFill/>
                    </a:lnBlToTr>
                    <a:noFill/>
                  </a:tcPr>
                </a:tc>
              </a:tr>
            </a:tbl>
          </a:graphicData>
        </a:graphic>
      </p:graphicFrame>
      <p:graphicFrame>
        <p:nvGraphicFramePr>
          <p:cNvPr id="62494" name="Group 30"/>
          <p:cNvGraphicFramePr>
            <a:graphicFrameLocks noGrp="1"/>
          </p:cNvGraphicFramePr>
          <p:nvPr/>
        </p:nvGraphicFramePr>
        <p:xfrm>
          <a:off x="3325813" y="2368550"/>
          <a:ext cx="466725" cy="408332"/>
        </p:xfrm>
        <a:graphic>
          <a:graphicData uri="http://schemas.openxmlformats.org/drawingml/2006/table">
            <a:tbl>
              <a:tblPr/>
              <a:tblGrid>
                <a:gridCol w="466725"/>
              </a:tblGrid>
              <a:tr h="407988">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IGR</a:t>
                      </a:r>
                    </a:p>
                    <a:p>
                      <a:pPr marL="0" marR="0" lvl="0" indent="0" algn="l" defTabSz="914400" rtl="0" eaLnBrk="1" fontAlgn="b" latinLnBrk="0" hangingPunct="1">
                        <a:lnSpc>
                          <a:spcPct val="80000"/>
                        </a:lnSpc>
                        <a:spcBef>
                          <a:spcPct val="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842</a:t>
                      </a:r>
                      <a:endParaRPr kumimoji="0" lang="es-CO" sz="1800" b="0" i="0" u="none" strike="noStrike" cap="none" normalizeH="0" baseline="0" smtClean="0">
                        <a:ln>
                          <a:noFill/>
                        </a:ln>
                        <a:solidFill>
                          <a:srgbClr val="333333"/>
                        </a:solidFill>
                        <a:effectLst/>
                        <a:latin typeface="Century Gothic" pitchFamily="34" charset="0"/>
                        <a:cs typeface="Arial" pitchFamily="34" charset="0"/>
                      </a:endParaRPr>
                    </a:p>
                  </a:txBody>
                  <a:tcPr marT="45670" marB="45670" anchor="b" horzOverflow="overflow">
                    <a:lnL>
                      <a:noFill/>
                    </a:lnL>
                    <a:lnR>
                      <a:noFill/>
                    </a:lnR>
                    <a:lnT>
                      <a:noFill/>
                    </a:lnT>
                    <a:lnB>
                      <a:noFill/>
                    </a:lnB>
                    <a:lnTlToBr>
                      <a:noFill/>
                    </a:lnTlToBr>
                    <a:lnBlToTr>
                      <a:noFill/>
                    </a:lnBlToTr>
                    <a:noFill/>
                  </a:tcPr>
                </a:tc>
              </a:tr>
            </a:tbl>
          </a:graphicData>
        </a:graphic>
      </p:graphicFrame>
      <p:graphicFrame>
        <p:nvGraphicFramePr>
          <p:cNvPr id="62500" name="Group 36"/>
          <p:cNvGraphicFramePr>
            <a:graphicFrameLocks noGrp="1"/>
          </p:cNvGraphicFramePr>
          <p:nvPr/>
        </p:nvGraphicFramePr>
        <p:xfrm>
          <a:off x="2428875" y="3444875"/>
          <a:ext cx="466725" cy="408332"/>
        </p:xfrm>
        <a:graphic>
          <a:graphicData uri="http://schemas.openxmlformats.org/drawingml/2006/table">
            <a:tbl>
              <a:tblPr/>
              <a:tblGrid>
                <a:gridCol w="466725"/>
              </a:tblGrid>
              <a:tr h="407988">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IGR</a:t>
                      </a:r>
                    </a:p>
                    <a:p>
                      <a:pPr marL="0" marR="0" lvl="0" indent="0" algn="l" defTabSz="914400" rtl="0" eaLnBrk="1" fontAlgn="b" latinLnBrk="0" hangingPunct="1">
                        <a:lnSpc>
                          <a:spcPct val="80000"/>
                        </a:lnSpc>
                        <a:spcBef>
                          <a:spcPct val="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833</a:t>
                      </a:r>
                      <a:endParaRPr kumimoji="0" lang="es-CO" sz="1800" b="0" i="0" u="none" strike="noStrike" cap="none" normalizeH="0" baseline="0" smtClean="0">
                        <a:ln>
                          <a:noFill/>
                        </a:ln>
                        <a:solidFill>
                          <a:srgbClr val="333333"/>
                        </a:solidFill>
                        <a:effectLst/>
                        <a:latin typeface="Century Gothic" pitchFamily="34" charset="0"/>
                        <a:cs typeface="Arial" pitchFamily="34" charset="0"/>
                      </a:endParaRPr>
                    </a:p>
                  </a:txBody>
                  <a:tcPr marT="45670" marB="45670" anchor="b" horzOverflow="overflow">
                    <a:lnL>
                      <a:noFill/>
                    </a:lnL>
                    <a:lnR>
                      <a:noFill/>
                    </a:lnR>
                    <a:lnT>
                      <a:noFill/>
                    </a:lnT>
                    <a:lnB>
                      <a:noFill/>
                    </a:lnB>
                    <a:lnTlToBr>
                      <a:noFill/>
                    </a:lnTlToBr>
                    <a:lnBlToTr>
                      <a:noFill/>
                    </a:lnBlToTr>
                    <a:noFill/>
                  </a:tcPr>
                </a:tc>
              </a:tr>
            </a:tbl>
          </a:graphicData>
        </a:graphic>
      </p:graphicFrame>
      <p:graphicFrame>
        <p:nvGraphicFramePr>
          <p:cNvPr id="62506" name="Group 42"/>
          <p:cNvGraphicFramePr>
            <a:graphicFrameLocks noGrp="1"/>
          </p:cNvGraphicFramePr>
          <p:nvPr/>
        </p:nvGraphicFramePr>
        <p:xfrm>
          <a:off x="3341688" y="3429000"/>
          <a:ext cx="466725" cy="408332"/>
        </p:xfrm>
        <a:graphic>
          <a:graphicData uri="http://schemas.openxmlformats.org/drawingml/2006/table">
            <a:tbl>
              <a:tblPr/>
              <a:tblGrid>
                <a:gridCol w="466725"/>
              </a:tblGrid>
              <a:tr h="407988">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IGR</a:t>
                      </a:r>
                    </a:p>
                    <a:p>
                      <a:pPr marL="0" marR="0" lvl="0" indent="0" algn="l" defTabSz="914400" rtl="0" eaLnBrk="1" fontAlgn="b" latinLnBrk="0" hangingPunct="1">
                        <a:lnSpc>
                          <a:spcPct val="80000"/>
                        </a:lnSpc>
                        <a:spcBef>
                          <a:spcPct val="0"/>
                        </a:spcBef>
                        <a:spcAft>
                          <a:spcPct val="0"/>
                        </a:spcAft>
                        <a:buClrTx/>
                        <a:buSzTx/>
                        <a:buFontTx/>
                        <a:buNone/>
                        <a:tabLst/>
                      </a:pPr>
                      <a:r>
                        <a:rPr kumimoji="0" lang="es-CO" sz="1300" b="0" i="0" u="none" strike="noStrike" cap="none" normalizeH="0" baseline="0" smtClean="0">
                          <a:ln>
                            <a:noFill/>
                          </a:ln>
                          <a:solidFill>
                            <a:srgbClr val="333333"/>
                          </a:solidFill>
                          <a:effectLst/>
                          <a:latin typeface="Century Gothic" pitchFamily="34" charset="0"/>
                          <a:cs typeface="Arial" pitchFamily="34" charset="0"/>
                        </a:rPr>
                        <a:t>823</a:t>
                      </a:r>
                      <a:endParaRPr kumimoji="0" lang="es-CO" sz="1800" b="0" i="0" u="none" strike="noStrike" cap="none" normalizeH="0" baseline="0" smtClean="0">
                        <a:ln>
                          <a:noFill/>
                        </a:ln>
                        <a:solidFill>
                          <a:srgbClr val="333333"/>
                        </a:solidFill>
                        <a:effectLst/>
                        <a:latin typeface="Century Gothic" pitchFamily="34" charset="0"/>
                        <a:cs typeface="Arial" pitchFamily="34" charset="0"/>
                      </a:endParaRPr>
                    </a:p>
                  </a:txBody>
                  <a:tcPr marT="45670" marB="45670" anchor="b" horzOverflow="overflow">
                    <a:lnL>
                      <a:noFill/>
                    </a:lnL>
                    <a:lnR>
                      <a:noFill/>
                    </a:lnR>
                    <a:lnT>
                      <a:noFill/>
                    </a:lnT>
                    <a:lnB>
                      <a:noFill/>
                    </a:lnB>
                    <a:lnTlToBr>
                      <a:noFill/>
                    </a:lnTlToBr>
                    <a:lnBlToTr>
                      <a:noFill/>
                    </a:lnBlToTr>
                    <a:noFill/>
                  </a:tcPr>
                </a:tc>
              </a:tr>
            </a:tbl>
          </a:graphicData>
        </a:graphic>
      </p:graphicFrame>
      <p:graphicFrame>
        <p:nvGraphicFramePr>
          <p:cNvPr id="62522" name="Group 58"/>
          <p:cNvGraphicFramePr>
            <a:graphicFrameLocks noGrp="1"/>
          </p:cNvGraphicFramePr>
          <p:nvPr/>
        </p:nvGraphicFramePr>
        <p:xfrm>
          <a:off x="6892925" y="2060575"/>
          <a:ext cx="466725" cy="408332"/>
        </p:xfrm>
        <a:graphic>
          <a:graphicData uri="http://schemas.openxmlformats.org/drawingml/2006/table">
            <a:tbl>
              <a:tblPr/>
              <a:tblGrid>
                <a:gridCol w="466725"/>
              </a:tblGrid>
              <a:tr h="407988">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es-CO" sz="1300" b="0" i="0" u="none" strike="noStrike" cap="none" normalizeH="0" baseline="0" dirty="0" smtClean="0">
                          <a:ln>
                            <a:noFill/>
                          </a:ln>
                          <a:solidFill>
                            <a:srgbClr val="333333"/>
                          </a:solidFill>
                          <a:effectLst/>
                          <a:latin typeface="Century Gothic" pitchFamily="34" charset="0"/>
                          <a:cs typeface="Arial" pitchFamily="34" charset="0"/>
                        </a:rPr>
                        <a:t>IGR</a:t>
                      </a:r>
                    </a:p>
                    <a:p>
                      <a:pPr marL="0" marR="0" lvl="0" indent="0" algn="l" defTabSz="914400" rtl="0" eaLnBrk="1" fontAlgn="b" latinLnBrk="0" hangingPunct="1">
                        <a:lnSpc>
                          <a:spcPct val="80000"/>
                        </a:lnSpc>
                        <a:spcBef>
                          <a:spcPct val="0"/>
                        </a:spcBef>
                        <a:spcAft>
                          <a:spcPct val="0"/>
                        </a:spcAft>
                        <a:buClrTx/>
                        <a:buSzTx/>
                        <a:buFontTx/>
                        <a:buNone/>
                        <a:tabLst/>
                      </a:pPr>
                      <a:r>
                        <a:rPr kumimoji="0" lang="es-CO" sz="1300" b="0" i="0" u="none" strike="noStrike" cap="none" normalizeH="0" baseline="0" dirty="0" smtClean="0">
                          <a:ln>
                            <a:noFill/>
                          </a:ln>
                          <a:solidFill>
                            <a:srgbClr val="333333"/>
                          </a:solidFill>
                          <a:effectLst/>
                          <a:latin typeface="Century Gothic" pitchFamily="34" charset="0"/>
                          <a:cs typeface="Arial" pitchFamily="34" charset="0"/>
                        </a:rPr>
                        <a:t>867</a:t>
                      </a:r>
                      <a:endParaRPr kumimoji="0" lang="es-CO" sz="1000" b="0" i="0" u="none" strike="noStrike" cap="none" normalizeH="0" baseline="0" dirty="0" smtClean="0">
                        <a:ln>
                          <a:noFill/>
                        </a:ln>
                        <a:solidFill>
                          <a:srgbClr val="333333"/>
                        </a:solidFill>
                        <a:effectLst/>
                        <a:latin typeface="Century Gothic" pitchFamily="34" charset="0"/>
                        <a:cs typeface="Arial" pitchFamily="34" charset="0"/>
                      </a:endParaRPr>
                    </a:p>
                  </a:txBody>
                  <a:tcPr marT="45670" marB="45670" anchor="b" horzOverflow="overflow">
                    <a:lnL>
                      <a:noFill/>
                    </a:lnL>
                    <a:lnR>
                      <a:noFill/>
                    </a:lnR>
                    <a:lnT>
                      <a:noFill/>
                    </a:lnT>
                    <a:lnB>
                      <a:noFill/>
                    </a:lnB>
                    <a:lnTlToBr>
                      <a:noFill/>
                    </a:lnTlToBr>
                    <a:lnBlToTr>
                      <a:noFill/>
                    </a:lnBlToTr>
                    <a:noFill/>
                  </a:tcPr>
                </a:tc>
              </a:tr>
            </a:tbl>
          </a:graphicData>
        </a:graphic>
      </p:graphicFrame>
      <p:sp>
        <p:nvSpPr>
          <p:cNvPr id="379924" name="Rectangle 59"/>
          <p:cNvSpPr>
            <a:spLocks noChangeArrowheads="1"/>
          </p:cNvSpPr>
          <p:nvPr/>
        </p:nvSpPr>
        <p:spPr bwMode="auto">
          <a:xfrm>
            <a:off x="6373813" y="727075"/>
            <a:ext cx="1354137" cy="336550"/>
          </a:xfrm>
          <a:prstGeom prst="rect">
            <a:avLst/>
          </a:prstGeom>
          <a:noFill/>
          <a:ln w="9525">
            <a:noFill/>
            <a:miter lim="800000"/>
            <a:headEnd/>
            <a:tailEnd/>
          </a:ln>
        </p:spPr>
        <p:txBody>
          <a:bodyPr wrap="none">
            <a:spAutoFit/>
          </a:bodyPr>
          <a:lstStyle/>
          <a:p>
            <a:pPr fontAlgn="b">
              <a:lnSpc>
                <a:spcPct val="80000"/>
              </a:lnSpc>
            </a:pPr>
            <a:r>
              <a:rPr lang="es-CO" altLang="es-CO" sz="2000" b="0">
                <a:solidFill>
                  <a:srgbClr val="333333"/>
                </a:solidFill>
              </a:rPr>
              <a:t>Benchmark</a:t>
            </a:r>
          </a:p>
        </p:txBody>
      </p:sp>
      <p:sp>
        <p:nvSpPr>
          <p:cNvPr id="379925" name="Rectangle 60"/>
          <p:cNvSpPr>
            <a:spLocks noChangeArrowheads="1"/>
          </p:cNvSpPr>
          <p:nvPr/>
        </p:nvSpPr>
        <p:spPr bwMode="auto">
          <a:xfrm>
            <a:off x="2428875" y="826633"/>
            <a:ext cx="469201" cy="238363"/>
          </a:xfrm>
          <a:prstGeom prst="flowChartAlternateProcess">
            <a:avLst/>
          </a:prstGeom>
          <a:noFill/>
          <a:ln w="9525">
            <a:noFill/>
            <a:miter lim="800000"/>
            <a:headEnd/>
            <a:tailEnd/>
          </a:ln>
        </p:spPr>
        <p:txBody>
          <a:bodyPr wrap="none">
            <a:spAutoFit/>
          </a:bodyPr>
          <a:lstStyle/>
          <a:p>
            <a:pPr fontAlgn="b">
              <a:lnSpc>
                <a:spcPct val="80000"/>
              </a:lnSpc>
            </a:pPr>
            <a:r>
              <a:rPr lang="es-CO" altLang="es-CO" b="0" dirty="0">
                <a:solidFill>
                  <a:srgbClr val="333333"/>
                </a:solidFill>
              </a:rPr>
              <a:t>2014</a:t>
            </a:r>
          </a:p>
        </p:txBody>
      </p:sp>
      <p:sp>
        <p:nvSpPr>
          <p:cNvPr id="379926" name="Rectangle 62"/>
          <p:cNvSpPr>
            <a:spLocks noChangeArrowheads="1"/>
          </p:cNvSpPr>
          <p:nvPr/>
        </p:nvSpPr>
        <p:spPr bwMode="auto">
          <a:xfrm>
            <a:off x="3286125" y="791708"/>
            <a:ext cx="549865" cy="279225"/>
          </a:xfrm>
          <a:prstGeom prst="flowChartAlternateProcess">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fontAlgn="b">
              <a:lnSpc>
                <a:spcPct val="80000"/>
              </a:lnSpc>
            </a:pPr>
            <a:r>
              <a:rPr lang="es-CO" altLang="es-CO" sz="1300" b="0" dirty="0">
                <a:solidFill>
                  <a:srgbClr val="333333"/>
                </a:solidFill>
              </a:rPr>
              <a:t>2016</a:t>
            </a:r>
          </a:p>
        </p:txBody>
      </p:sp>
      <p:pic>
        <p:nvPicPr>
          <p:cNvPr id="379927" name="Picture 18" descr="nutresa"/>
          <p:cNvPicPr>
            <a:picLocks noChangeAspect="1" noChangeArrowheads="1"/>
          </p:cNvPicPr>
          <p:nvPr/>
        </p:nvPicPr>
        <p:blipFill>
          <a:blip r:embed="rId6" cstate="print"/>
          <a:srcRect/>
          <a:stretch>
            <a:fillRect/>
          </a:stretch>
        </p:blipFill>
        <p:spPr bwMode="auto">
          <a:xfrm>
            <a:off x="971550" y="3444875"/>
            <a:ext cx="1000125" cy="311150"/>
          </a:xfrm>
          <a:prstGeom prst="rect">
            <a:avLst/>
          </a:prstGeom>
          <a:noFill/>
          <a:ln w="9525">
            <a:noFill/>
            <a:miter lim="800000"/>
            <a:headEnd/>
            <a:tailEnd/>
          </a:ln>
        </p:spPr>
      </p:pic>
      <p:graphicFrame>
        <p:nvGraphicFramePr>
          <p:cNvPr id="379928" name="Group 24"/>
          <p:cNvGraphicFramePr>
            <a:graphicFrameLocks noGrp="1"/>
          </p:cNvGraphicFramePr>
          <p:nvPr/>
        </p:nvGraphicFramePr>
        <p:xfrm>
          <a:off x="3626935" y="4197801"/>
          <a:ext cx="2190750" cy="886560"/>
        </p:xfrm>
        <a:graphic>
          <a:graphicData uri="http://schemas.openxmlformats.org/drawingml/2006/table">
            <a:tbl>
              <a:tblPr/>
              <a:tblGrid>
                <a:gridCol w="409575"/>
                <a:gridCol w="646113"/>
                <a:gridCol w="269875"/>
                <a:gridCol w="673100"/>
                <a:gridCol w="192087"/>
              </a:tblGrid>
              <a:tr h="96838">
                <a:tc>
                  <a:txBody>
                    <a:bodyPr/>
                    <a:lstStyle/>
                    <a:p>
                      <a:pPr marL="0" marR="0" lvl="0" indent="0" algn="r" defTabSz="914400" rtl="0" eaLnBrk="1" fontAlgn="b" latinLnBrk="0" hangingPunct="1">
                        <a:lnSpc>
                          <a:spcPct val="75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cap="flat">
                      <a:noFill/>
                    </a:lnL>
                    <a:lnR w="3175" cap="flat" cmpd="sng" algn="ctr">
                      <a:solidFill>
                        <a:srgbClr val="C0C0C0"/>
                      </a:solidFill>
                      <a:prstDash val="sysDot"/>
                      <a:round/>
                      <a:headEnd type="none" w="med" len="med"/>
                      <a:tailEnd type="none" w="med" len="med"/>
                    </a:lnR>
                    <a:lnT cap="flat">
                      <a:noFill/>
                    </a:lnT>
                    <a:lnB w="3175" cap="flat" cmpd="sng" algn="ctr">
                      <a:solidFill>
                        <a:srgbClr val="C0C0C0"/>
                      </a:solidFill>
                      <a:prstDash val="sysDot"/>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75000"/>
                        </a:lnSpc>
                        <a:spcBef>
                          <a:spcPct val="0"/>
                        </a:spcBef>
                        <a:spcAft>
                          <a:spcPct val="0"/>
                        </a:spcAft>
                        <a:buClrTx/>
                        <a:buSzTx/>
                        <a:buFontTx/>
                        <a:buNone/>
                        <a:tabLst/>
                      </a:pPr>
                      <a:r>
                        <a:rPr kumimoji="0" lang="es-CO" sz="8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C0C0C0"/>
                      </a:solidFill>
                      <a:prstDash val="sysDot"/>
                      <a:round/>
                      <a:headEnd type="none" w="med" len="med"/>
                      <a:tailEnd type="none" w="med" len="med"/>
                    </a:lnL>
                    <a:lnR w="3175" cap="flat" cmpd="sng" algn="ctr">
                      <a:solidFill>
                        <a:schemeClr val="bg2"/>
                      </a:solidFill>
                      <a:prstDash val="solid"/>
                      <a:round/>
                      <a:headEnd type="none" w="med" len="med"/>
                      <a:tailEnd type="none" w="med" len="med"/>
                    </a:lnR>
                    <a:lnT cap="flat">
                      <a:noFill/>
                    </a:lnT>
                    <a:lnB w="3175" cap="flat" cmpd="sng" algn="ctr">
                      <a:solidFill>
                        <a:srgbClr val="C0C0C0"/>
                      </a:solidFill>
                      <a:prstDash val="sysDot"/>
                      <a:round/>
                      <a:headEnd type="none" w="med" len="med"/>
                      <a:tailEnd type="none" w="med" len="med"/>
                    </a:lnB>
                    <a:lnTlToBr>
                      <a:noFill/>
                    </a:lnTlToBr>
                    <a:lnBlToTr>
                      <a:noFill/>
                    </a:lnBlToTr>
                    <a:noFill/>
                  </a:tcPr>
                </a:tc>
                <a:tc hMerge="1">
                  <a:txBody>
                    <a:bodyPr/>
                    <a:lstStyle/>
                    <a:p>
                      <a:endParaRPr lang="es-CO"/>
                    </a:p>
                  </a:txBody>
                  <a:tcPr/>
                </a:tc>
                <a:tc gridSpan="2">
                  <a:txBody>
                    <a:bodyPr/>
                    <a:lstStyle/>
                    <a:p>
                      <a:pPr marL="0" marR="0" lvl="0" indent="0" algn="ctr" defTabSz="914400" rtl="0" eaLnBrk="1" fontAlgn="b" latinLnBrk="0" hangingPunct="1">
                        <a:lnSpc>
                          <a:spcPct val="75000"/>
                        </a:lnSpc>
                        <a:spcBef>
                          <a:spcPct val="0"/>
                        </a:spcBef>
                        <a:spcAft>
                          <a:spcPct val="0"/>
                        </a:spcAft>
                        <a:buClrTx/>
                        <a:buSzTx/>
                        <a:buFontTx/>
                        <a:buNone/>
                        <a:tabLst/>
                      </a:pPr>
                      <a:r>
                        <a:rPr kumimoji="0" lang="es-CO" sz="800" b="1" i="0" u="none" strike="noStrike" cap="none" normalizeH="0" baseline="0" dirty="0" smtClean="0">
                          <a:ln>
                            <a:noFill/>
                          </a:ln>
                          <a:solidFill>
                            <a:schemeClr val="tx1"/>
                          </a:solidFill>
                          <a:effectLst/>
                          <a:latin typeface="Calibri" pitchFamily="34" charset="0"/>
                          <a:cs typeface="Arial" pitchFamily="34" charset="0"/>
                        </a:rPr>
                        <a:t>2016</a:t>
                      </a:r>
                    </a:p>
                  </a:txBody>
                  <a:tcPr marL="18000" marR="18000" marT="18000" marB="18000" anchor="b" horzOverflow="overflow">
                    <a:lnL w="3175" cap="flat" cmpd="sng" algn="ctr">
                      <a:solidFill>
                        <a:schemeClr val="bg2"/>
                      </a:solidFill>
                      <a:prstDash val="solid"/>
                      <a:round/>
                      <a:headEnd type="none" w="med" len="med"/>
                      <a:tailEnd type="none" w="med" len="med"/>
                    </a:lnL>
                    <a:lnR cap="flat">
                      <a:noFill/>
                    </a:lnR>
                    <a:lnT cap="flat">
                      <a:noFill/>
                    </a:lnT>
                    <a:lnB w="3175" cap="flat" cmpd="sng" algn="ctr">
                      <a:solidFill>
                        <a:srgbClr val="C0C0C0"/>
                      </a:solidFill>
                      <a:prstDash val="sysDot"/>
                      <a:round/>
                      <a:headEnd type="none" w="med" len="med"/>
                      <a:tailEnd type="none" w="med" len="med"/>
                    </a:lnB>
                    <a:lnTlToBr>
                      <a:noFill/>
                    </a:lnTlToBr>
                    <a:lnBlToTr>
                      <a:noFill/>
                    </a:lnBlToTr>
                    <a:solidFill>
                      <a:srgbClr val="FFC000"/>
                    </a:solidFill>
                  </a:tcPr>
                </a:tc>
                <a:tc hMerge="1">
                  <a:txBody>
                    <a:bodyPr/>
                    <a:lstStyle/>
                    <a:p>
                      <a:endParaRPr lang="es-CO"/>
                    </a:p>
                  </a:txBody>
                  <a:tcPr/>
                </a:tc>
              </a:tr>
              <a:tr h="96838">
                <a:tc>
                  <a:txBody>
                    <a:bodyPr/>
                    <a:lstStyle/>
                    <a:p>
                      <a:pPr marL="0" marR="0" lvl="0" indent="0" algn="r" defTabSz="914400" rtl="0" eaLnBrk="1" fontAlgn="b" latinLnBrk="0" hangingPunct="1">
                        <a:lnSpc>
                          <a:spcPct val="75000"/>
                        </a:lnSpc>
                        <a:spcBef>
                          <a:spcPct val="0"/>
                        </a:spcBef>
                        <a:spcAft>
                          <a:spcPct val="0"/>
                        </a:spcAft>
                        <a:buClrTx/>
                        <a:buSzTx/>
                        <a:buFontTx/>
                        <a:buNone/>
                        <a:tabLst/>
                      </a:pPr>
                      <a:r>
                        <a:rPr kumimoji="0" lang="es-CO" sz="800" b="1" i="0" u="none" strike="noStrike" cap="none" normalizeH="0" baseline="0" smtClean="0">
                          <a:ln>
                            <a:noFill/>
                          </a:ln>
                          <a:solidFill>
                            <a:schemeClr val="tx1"/>
                          </a:solidFill>
                          <a:effectLst/>
                          <a:latin typeface="Calibri" pitchFamily="34" charset="0"/>
                          <a:cs typeface="Arial" pitchFamily="34" charset="0"/>
                        </a:rPr>
                        <a:t>Posición </a:t>
                      </a:r>
                    </a:p>
                  </a:txBody>
                  <a:tcPr marL="18000" marR="18000" marT="18000" marB="18000" anchor="ctr" horzOverflow="overflow">
                    <a:lnL cap="flat">
                      <a:noFill/>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5000"/>
                        </a:lnSpc>
                        <a:spcBef>
                          <a:spcPct val="0"/>
                        </a:spcBef>
                        <a:spcAft>
                          <a:spcPct val="0"/>
                        </a:spcAft>
                        <a:buClrTx/>
                        <a:buSzTx/>
                        <a:buFontTx/>
                        <a:buNone/>
                        <a:tabLst/>
                      </a:pPr>
                      <a:r>
                        <a:rPr kumimoji="0" lang="es-CO" sz="800" b="1" i="0" u="none" strike="noStrike" cap="none" normalizeH="0" baseline="0" smtClean="0">
                          <a:ln>
                            <a:noFill/>
                          </a:ln>
                          <a:solidFill>
                            <a:schemeClr val="tx1"/>
                          </a:solidFill>
                          <a:effectLst/>
                          <a:latin typeface="Calibri" pitchFamily="34" charset="0"/>
                          <a:cs typeface="Arial" pitchFamily="34" charset="0"/>
                        </a:rPr>
                        <a:t>Empresa</a:t>
                      </a:r>
                    </a:p>
                  </a:txBody>
                  <a:tcPr marL="18000" marR="18000" marT="18000" marB="18000" anchor="ctr" horzOverflow="overflow">
                    <a:lnL w="3175" cap="flat" cmpd="sng" algn="ctr">
                      <a:solidFill>
                        <a:srgbClr val="C0C0C0"/>
                      </a:solidFill>
                      <a:prstDash val="sysDot"/>
                      <a:round/>
                      <a:headEnd type="none" w="med" len="med"/>
                      <a:tailEnd type="none" w="med" len="med"/>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5000"/>
                        </a:lnSpc>
                        <a:spcBef>
                          <a:spcPct val="0"/>
                        </a:spcBef>
                        <a:spcAft>
                          <a:spcPct val="0"/>
                        </a:spcAft>
                        <a:buClrTx/>
                        <a:buSzTx/>
                        <a:buFontTx/>
                        <a:buNone/>
                        <a:tabLst/>
                      </a:pPr>
                      <a:r>
                        <a:rPr kumimoji="0" lang="es-CO" sz="800" b="1" i="0" u="none" strike="noStrike" cap="none" normalizeH="0" baseline="0" smtClean="0">
                          <a:ln>
                            <a:noFill/>
                          </a:ln>
                          <a:solidFill>
                            <a:schemeClr val="tx1"/>
                          </a:solidFill>
                          <a:effectLst/>
                          <a:latin typeface="Calibri" pitchFamily="34" charset="0"/>
                          <a:cs typeface="Arial" pitchFamily="34" charset="0"/>
                        </a:rPr>
                        <a:t>IGR</a:t>
                      </a:r>
                    </a:p>
                  </a:txBody>
                  <a:tcPr marL="18000" marR="18000" marT="18000" marB="18000" anchor="b" horzOverflow="overflow">
                    <a:lnL w="3175" cap="flat" cmpd="sng" algn="ctr">
                      <a:solidFill>
                        <a:srgbClr val="C0C0C0"/>
                      </a:solidFill>
                      <a:prstDash val="sysDot"/>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5000"/>
                        </a:lnSpc>
                        <a:spcBef>
                          <a:spcPct val="0"/>
                        </a:spcBef>
                        <a:spcAft>
                          <a:spcPct val="0"/>
                        </a:spcAft>
                        <a:buClrTx/>
                        <a:buSzTx/>
                        <a:buFontTx/>
                        <a:buNone/>
                        <a:tabLst/>
                      </a:pPr>
                      <a:r>
                        <a:rPr kumimoji="0" lang="es-CO" sz="800" b="1" i="0" u="none" strike="noStrike" cap="none" normalizeH="0" baseline="0" smtClean="0">
                          <a:ln>
                            <a:noFill/>
                          </a:ln>
                          <a:solidFill>
                            <a:schemeClr val="tx1"/>
                          </a:solidFill>
                          <a:effectLst/>
                          <a:latin typeface="Calibri" pitchFamily="34" charset="0"/>
                          <a:cs typeface="Arial" pitchFamily="34" charset="0"/>
                        </a:rPr>
                        <a:t>Empresa</a:t>
                      </a:r>
                    </a:p>
                  </a:txBody>
                  <a:tcPr marL="18000" marR="18000" marT="18000" marB="18000" anchor="b" horzOverflow="overflow">
                    <a:lnL w="3175" cap="flat" cmpd="sng" algn="ctr">
                      <a:solidFill>
                        <a:schemeClr val="bg2"/>
                      </a:solidFill>
                      <a:prstDash val="solid"/>
                      <a:round/>
                      <a:headEnd type="none" w="med" len="med"/>
                      <a:tailEnd type="none" w="med" len="med"/>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5000"/>
                        </a:lnSpc>
                        <a:spcBef>
                          <a:spcPct val="0"/>
                        </a:spcBef>
                        <a:spcAft>
                          <a:spcPct val="0"/>
                        </a:spcAft>
                        <a:buClrTx/>
                        <a:buSzTx/>
                        <a:buFontTx/>
                        <a:buNone/>
                        <a:tabLst/>
                      </a:pPr>
                      <a:r>
                        <a:rPr kumimoji="0" lang="es-CO" sz="800" b="1" i="0" u="none" strike="noStrike" cap="none" normalizeH="0" baseline="0" smtClean="0">
                          <a:ln>
                            <a:noFill/>
                          </a:ln>
                          <a:solidFill>
                            <a:schemeClr val="tx1"/>
                          </a:solidFill>
                          <a:effectLst/>
                          <a:latin typeface="Calibri" pitchFamily="34" charset="0"/>
                          <a:cs typeface="Arial" pitchFamily="34" charset="0"/>
                        </a:rPr>
                        <a:t>IGR</a:t>
                      </a:r>
                    </a:p>
                  </a:txBody>
                  <a:tcPr marL="18000" marR="18000" marT="18000" marB="18000" anchor="ctr" horzOverflow="overflow">
                    <a:lnL w="3175" cap="flat" cmpd="sng" algn="ctr">
                      <a:solidFill>
                        <a:srgbClr val="C0C0C0"/>
                      </a:solidFill>
                      <a:prstDash val="sysDot"/>
                      <a:round/>
                      <a:headEnd type="none" w="med" len="med"/>
                      <a:tailEnd type="none" w="med" len="med"/>
                    </a:lnL>
                    <a:lnR cap="flat">
                      <a:noFill/>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r>
              <a:tr h="96838">
                <a:tc>
                  <a:txBody>
                    <a:bodyPr/>
                    <a:lstStyle/>
                    <a:p>
                      <a:pPr marL="0" marR="0" lvl="0" indent="0" algn="ctr" defTabSz="914400" rtl="0" eaLnBrk="1" fontAlgn="b" latinLnBrk="0" hangingPunct="1">
                        <a:lnSpc>
                          <a:spcPct val="75000"/>
                        </a:lnSpc>
                        <a:spcBef>
                          <a:spcPct val="0"/>
                        </a:spcBef>
                        <a:spcAft>
                          <a:spcPct val="0"/>
                        </a:spcAft>
                        <a:buClrTx/>
                        <a:buSzTx/>
                        <a:buFontTx/>
                        <a:buNone/>
                        <a:tabLst/>
                      </a:pPr>
                      <a:r>
                        <a:rPr kumimoji="0" lang="es-CO" sz="800" b="1" i="0" u="none" strike="noStrike" cap="none" normalizeH="0" baseline="0" smtClean="0">
                          <a:ln>
                            <a:noFill/>
                          </a:ln>
                          <a:solidFill>
                            <a:schemeClr val="tx1"/>
                          </a:solidFill>
                          <a:effectLst/>
                          <a:latin typeface="Calibri" pitchFamily="34" charset="0"/>
                          <a:cs typeface="Arial" pitchFamily="34" charset="0"/>
                        </a:rPr>
                        <a:t>4</a:t>
                      </a:r>
                    </a:p>
                  </a:txBody>
                  <a:tcPr marL="18000" marR="18000" marT="18000" marB="18000" anchor="ctr" horzOverflow="overflow">
                    <a:lnL cap="flat">
                      <a:noFill/>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Bancolombia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C0C0C0"/>
                      </a:solidFill>
                      <a:prstDash val="sysDot"/>
                      <a:round/>
                      <a:headEnd type="none" w="med" len="med"/>
                      <a:tailEnd type="none" w="med" len="med"/>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830</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C0C0C0"/>
                      </a:solidFill>
                      <a:prstDash val="sysDot"/>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Bancolombia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816</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C0C0C0"/>
                      </a:solidFill>
                      <a:prstDash val="sysDot"/>
                      <a:round/>
                      <a:headEnd type="none" w="med" len="med"/>
                      <a:tailEnd type="none" w="med" len="med"/>
                    </a:lnL>
                    <a:lnR cap="flat">
                      <a:noFill/>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r>
              <a:tr h="96838">
                <a:tc>
                  <a:txBody>
                    <a:bodyPr/>
                    <a:lstStyle/>
                    <a:p>
                      <a:pPr marL="0" marR="0" lvl="0" indent="0" algn="ctr" defTabSz="914400" rtl="0" eaLnBrk="1" fontAlgn="b" latinLnBrk="0" hangingPunct="1">
                        <a:lnSpc>
                          <a:spcPct val="75000"/>
                        </a:lnSpc>
                        <a:spcBef>
                          <a:spcPct val="0"/>
                        </a:spcBef>
                        <a:spcAft>
                          <a:spcPct val="0"/>
                        </a:spcAft>
                        <a:buClrTx/>
                        <a:buSzTx/>
                        <a:buFontTx/>
                        <a:buNone/>
                        <a:tabLst/>
                      </a:pPr>
                      <a:r>
                        <a:rPr kumimoji="0" lang="es-CO" sz="800" b="1" i="0" u="none" strike="noStrike" cap="none" normalizeH="0" baseline="0" smtClean="0">
                          <a:ln>
                            <a:noFill/>
                          </a:ln>
                          <a:solidFill>
                            <a:schemeClr val="tx1"/>
                          </a:solidFill>
                          <a:effectLst/>
                          <a:latin typeface="Calibri" pitchFamily="34" charset="0"/>
                          <a:cs typeface="Arial" pitchFamily="34" charset="0"/>
                        </a:rPr>
                        <a:t>5</a:t>
                      </a:r>
                    </a:p>
                  </a:txBody>
                  <a:tcPr marL="18000" marR="18000" marT="18000" marB="18000" anchor="ctr" horzOverflow="overflow">
                    <a:lnL cap="flat">
                      <a:noFill/>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Luker</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C0C0C0"/>
                      </a:solidFill>
                      <a:prstDash val="sysDot"/>
                      <a:round/>
                      <a:headEnd type="none" w="med" len="med"/>
                      <a:tailEnd type="none" w="med" len="med"/>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827</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C0C0C0"/>
                      </a:solidFill>
                      <a:prstDash val="sysDot"/>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Grupo Nutresa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813</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C0C0C0"/>
                      </a:solidFill>
                      <a:prstDash val="sysDot"/>
                      <a:round/>
                      <a:headEnd type="none" w="med" len="med"/>
                      <a:tailEnd type="none" w="med" len="med"/>
                    </a:lnL>
                    <a:lnR cap="flat">
                      <a:noFill/>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r>
              <a:tr h="95250">
                <a:tc>
                  <a:txBody>
                    <a:bodyPr/>
                    <a:lstStyle/>
                    <a:p>
                      <a:pPr marL="0" marR="0" lvl="0" indent="0" algn="ctr" defTabSz="914400" rtl="0" eaLnBrk="1" fontAlgn="b" latinLnBrk="0" hangingPunct="1">
                        <a:lnSpc>
                          <a:spcPct val="75000"/>
                        </a:lnSpc>
                        <a:spcBef>
                          <a:spcPct val="0"/>
                        </a:spcBef>
                        <a:spcAft>
                          <a:spcPct val="0"/>
                        </a:spcAft>
                        <a:buClrTx/>
                        <a:buSzTx/>
                        <a:buFontTx/>
                        <a:buNone/>
                        <a:tabLst/>
                      </a:pPr>
                      <a:r>
                        <a:rPr kumimoji="0" lang="es-CO" sz="800" b="1" i="0" u="none" strike="noStrike" cap="none" normalizeH="0" baseline="0" smtClean="0">
                          <a:ln>
                            <a:noFill/>
                          </a:ln>
                          <a:solidFill>
                            <a:schemeClr val="tx1"/>
                          </a:solidFill>
                          <a:effectLst/>
                          <a:latin typeface="Calibri" pitchFamily="34" charset="0"/>
                          <a:cs typeface="Arial" pitchFamily="34" charset="0"/>
                        </a:rPr>
                        <a:t>6</a:t>
                      </a:r>
                    </a:p>
                  </a:txBody>
                  <a:tcPr marL="18000" marR="18000" marT="18000" marB="18000" anchor="ctr" horzOverflow="overflow">
                    <a:lnL cap="flat">
                      <a:noFill/>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Ecopetrol</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C0C0C0"/>
                      </a:solidFill>
                      <a:prstDash val="sysDot"/>
                      <a:round/>
                      <a:headEnd type="none" w="med" len="med"/>
                      <a:tailEnd type="none" w="med" len="med"/>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807</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C0C0C0"/>
                      </a:solidFill>
                      <a:prstDash val="sysDot"/>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Frisby</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796</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C0C0C0"/>
                      </a:solidFill>
                      <a:prstDash val="sysDot"/>
                      <a:round/>
                      <a:headEnd type="none" w="med" len="med"/>
                      <a:tailEnd type="none" w="med" len="med"/>
                    </a:lnL>
                    <a:lnR cap="flat">
                      <a:noFill/>
                    </a:lnR>
                    <a:lnT w="3175" cap="flat" cmpd="sng" algn="ctr">
                      <a:solidFill>
                        <a:srgbClr val="C0C0C0"/>
                      </a:solidFill>
                      <a:prstDash val="sysDot"/>
                      <a:round/>
                      <a:headEnd type="none" w="med" len="med"/>
                      <a:tailEnd type="none" w="med" len="med"/>
                    </a:lnT>
                    <a:lnB w="3175" cap="flat" cmpd="sng" algn="ctr">
                      <a:solidFill>
                        <a:srgbClr val="C0C0C0"/>
                      </a:solidFill>
                      <a:prstDash val="sysDot"/>
                      <a:round/>
                      <a:headEnd type="none" w="med" len="med"/>
                      <a:tailEnd type="none" w="med" len="med"/>
                    </a:lnB>
                    <a:lnTlToBr>
                      <a:noFill/>
                    </a:lnTlToBr>
                    <a:lnBlToTr>
                      <a:noFill/>
                    </a:lnBlToTr>
                    <a:noFill/>
                  </a:tcPr>
                </a:tc>
              </a:tr>
              <a:tr h="96838">
                <a:tc>
                  <a:txBody>
                    <a:bodyPr/>
                    <a:lstStyle/>
                    <a:p>
                      <a:pPr marL="0" marR="0" lvl="0" indent="0" algn="ctr" defTabSz="914400" rtl="0" eaLnBrk="1" fontAlgn="b" latinLnBrk="0" hangingPunct="1">
                        <a:lnSpc>
                          <a:spcPct val="75000"/>
                        </a:lnSpc>
                        <a:spcBef>
                          <a:spcPct val="0"/>
                        </a:spcBef>
                        <a:spcAft>
                          <a:spcPct val="0"/>
                        </a:spcAft>
                        <a:buClrTx/>
                        <a:buSzTx/>
                        <a:buFontTx/>
                        <a:buNone/>
                        <a:tabLst/>
                      </a:pPr>
                      <a:r>
                        <a:rPr kumimoji="0" lang="es-CO" sz="800" b="1" i="0" u="none" strike="noStrike" cap="none" normalizeH="0" baseline="0" smtClean="0">
                          <a:ln>
                            <a:noFill/>
                          </a:ln>
                          <a:solidFill>
                            <a:schemeClr val="tx1"/>
                          </a:solidFill>
                          <a:effectLst/>
                          <a:latin typeface="Calibri" pitchFamily="34" charset="0"/>
                          <a:cs typeface="Arial" pitchFamily="34" charset="0"/>
                        </a:rPr>
                        <a:t>7</a:t>
                      </a:r>
                    </a:p>
                  </a:txBody>
                  <a:tcPr marL="18000" marR="18000" marT="18000" marB="18000" anchor="ctr" horzOverflow="overflow">
                    <a:lnL cap="flat">
                      <a:noFill/>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Mabe</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C0C0C0"/>
                      </a:solidFill>
                      <a:prstDash val="sysDot"/>
                      <a:round/>
                      <a:headEnd type="none" w="med" len="med"/>
                      <a:tailEnd type="none" w="med" len="med"/>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dirty="0" smtClean="0">
                          <a:ln>
                            <a:noFill/>
                          </a:ln>
                          <a:solidFill>
                            <a:srgbClr val="000000"/>
                          </a:solidFill>
                          <a:effectLst/>
                          <a:latin typeface="Calibri" pitchFamily="34" charset="0"/>
                          <a:cs typeface="Arial" pitchFamily="34" charset="0"/>
                        </a:rPr>
                        <a:t>786</a:t>
                      </a:r>
                      <a:endParaRPr kumimoji="0" lang="es-CO" sz="8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C0C0C0"/>
                      </a:solidFill>
                      <a:prstDash val="sysDot"/>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C0C0C0"/>
                      </a:solidFill>
                      <a:prstDash val="sysDot"/>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rgbClr val="000000"/>
                          </a:solidFill>
                          <a:effectLst/>
                          <a:latin typeface="Calibri" pitchFamily="34" charset="0"/>
                          <a:cs typeface="Arial" pitchFamily="34" charset="0"/>
                        </a:rPr>
                        <a:t>Ecopetrol</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rgbClr val="C0C0C0"/>
                      </a:solidFill>
                      <a:prstDash val="sysDot"/>
                      <a:round/>
                      <a:headEnd type="none" w="med" len="med"/>
                      <a:tailEnd type="none" w="med" len="med"/>
                    </a:lnR>
                    <a:lnT w="3175" cap="flat" cmpd="sng" algn="ctr">
                      <a:solidFill>
                        <a:srgbClr val="C0C0C0"/>
                      </a:solidFill>
                      <a:prstDash val="sysDot"/>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dirty="0" smtClean="0">
                          <a:ln>
                            <a:noFill/>
                          </a:ln>
                          <a:solidFill>
                            <a:srgbClr val="000000"/>
                          </a:solidFill>
                          <a:effectLst/>
                          <a:latin typeface="Calibri" pitchFamily="34" charset="0"/>
                          <a:cs typeface="Arial" pitchFamily="34" charset="0"/>
                        </a:rPr>
                        <a:t>779</a:t>
                      </a:r>
                      <a:endParaRPr kumimoji="0" lang="es-CO" sz="8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C0C0C0"/>
                      </a:solidFill>
                      <a:prstDash val="sysDot"/>
                      <a:round/>
                      <a:headEnd type="none" w="med" len="med"/>
                      <a:tailEnd type="none" w="med" len="med"/>
                    </a:lnL>
                    <a:lnR cap="flat">
                      <a:noFill/>
                    </a:lnR>
                    <a:lnT w="3175" cap="flat" cmpd="sng" algn="ctr">
                      <a:solidFill>
                        <a:srgbClr val="C0C0C0"/>
                      </a:solidFill>
                      <a:prstDash val="sysDot"/>
                      <a:round/>
                      <a:headEnd type="none" w="med" len="med"/>
                      <a:tailEnd type="none" w="med" len="med"/>
                    </a:lnT>
                    <a:lnB cap="flat">
                      <a:noFill/>
                    </a:lnB>
                    <a:lnTlToBr>
                      <a:noFill/>
                    </a:lnTlToBr>
                    <a:lnBlToTr>
                      <a:noFill/>
                    </a:lnBlToTr>
                    <a:noFill/>
                  </a:tcPr>
                </a:tc>
              </a:tr>
            </a:tbl>
          </a:graphicData>
        </a:graphic>
      </p:graphicFrame>
      <p:pic>
        <p:nvPicPr>
          <p:cNvPr id="379970" name="Picture 66" descr="confa"/>
          <p:cNvPicPr>
            <a:picLocks noChangeAspect="1" noChangeArrowheads="1"/>
          </p:cNvPicPr>
          <p:nvPr/>
        </p:nvPicPr>
        <p:blipFill>
          <a:blip r:embed="rId7" cstate="print"/>
          <a:srcRect/>
          <a:stretch>
            <a:fillRect/>
          </a:stretch>
        </p:blipFill>
        <p:spPr bwMode="auto">
          <a:xfrm>
            <a:off x="4418013" y="3403600"/>
            <a:ext cx="730250" cy="393700"/>
          </a:xfrm>
          <a:prstGeom prst="rect">
            <a:avLst/>
          </a:prstGeom>
          <a:noFill/>
        </p:spPr>
      </p:pic>
      <p:pic>
        <p:nvPicPr>
          <p:cNvPr id="379971" name="Picture 67" descr="logos-01"/>
          <p:cNvPicPr>
            <a:picLocks noChangeAspect="1" noChangeArrowheads="1"/>
          </p:cNvPicPr>
          <p:nvPr/>
        </p:nvPicPr>
        <p:blipFill>
          <a:blip r:embed="rId8" cstate="print"/>
          <a:srcRect/>
          <a:stretch>
            <a:fillRect/>
          </a:stretch>
        </p:blipFill>
        <p:spPr bwMode="auto">
          <a:xfrm>
            <a:off x="4332288" y="1316038"/>
            <a:ext cx="920750" cy="434975"/>
          </a:xfrm>
          <a:prstGeom prst="rect">
            <a:avLst/>
          </a:prstGeom>
          <a:noFill/>
        </p:spPr>
      </p:pic>
      <p:pic>
        <p:nvPicPr>
          <p:cNvPr id="379972" name="Picture 7"/>
          <p:cNvPicPr>
            <a:picLocks noChangeAspect="1" noChangeArrowheads="1"/>
          </p:cNvPicPr>
          <p:nvPr/>
        </p:nvPicPr>
        <p:blipFill>
          <a:blip r:embed="rId5" cstate="print"/>
          <a:srcRect/>
          <a:stretch>
            <a:fillRect/>
          </a:stretch>
        </p:blipFill>
        <p:spPr bwMode="auto">
          <a:xfrm>
            <a:off x="874713" y="1289050"/>
            <a:ext cx="1068387" cy="479425"/>
          </a:xfrm>
          <a:prstGeom prst="rect">
            <a:avLst/>
          </a:prstGeom>
          <a:noFill/>
          <a:ln w="9525">
            <a:noFill/>
            <a:miter lim="800000"/>
            <a:headEnd/>
            <a:tailEnd/>
          </a:ln>
        </p:spPr>
      </p:pic>
      <p:pic>
        <p:nvPicPr>
          <p:cNvPr id="379973" name="Picture 69" descr="logos-01"/>
          <p:cNvPicPr>
            <a:picLocks noChangeAspect="1" noChangeArrowheads="1"/>
          </p:cNvPicPr>
          <p:nvPr/>
        </p:nvPicPr>
        <p:blipFill>
          <a:blip r:embed="rId8" cstate="print"/>
          <a:srcRect/>
          <a:stretch>
            <a:fillRect/>
          </a:stretch>
        </p:blipFill>
        <p:spPr bwMode="auto">
          <a:xfrm>
            <a:off x="1001713" y="2322513"/>
            <a:ext cx="920750" cy="434975"/>
          </a:xfrm>
          <a:prstGeom prst="rect">
            <a:avLst/>
          </a:prstGeom>
          <a:noFill/>
        </p:spPr>
      </p:pic>
      <p:graphicFrame>
        <p:nvGraphicFramePr>
          <p:cNvPr id="22" name="21 Tabla"/>
          <p:cNvGraphicFramePr>
            <a:graphicFrameLocks noGrp="1"/>
          </p:cNvGraphicFramePr>
          <p:nvPr/>
        </p:nvGraphicFramePr>
        <p:xfrm>
          <a:off x="827584" y="1060375"/>
          <a:ext cx="4464496" cy="3024336"/>
        </p:xfrm>
        <a:graphic>
          <a:graphicData uri="http://schemas.openxmlformats.org/drawingml/2006/table">
            <a:tbl>
              <a:tblPr firstRow="1" bandRow="1">
                <a:tableStyleId>{5940675A-B579-460E-94D1-54222C63F5DA}</a:tableStyleId>
              </a:tblPr>
              <a:tblGrid>
                <a:gridCol w="2304256"/>
                <a:gridCol w="2160240"/>
              </a:tblGrid>
              <a:tr h="1008112">
                <a:tc>
                  <a:txBody>
                    <a:bodyPr/>
                    <a:lstStyle/>
                    <a:p>
                      <a:endParaRPr lang="es-CO" dirty="0"/>
                    </a:p>
                  </a:txBody>
                  <a:tcPr/>
                </a:tc>
                <a:tc>
                  <a:txBody>
                    <a:bodyPr/>
                    <a:lstStyle/>
                    <a:p>
                      <a:endParaRPr lang="es-CO"/>
                    </a:p>
                  </a:txBody>
                  <a:tcPr/>
                </a:tc>
              </a:tr>
              <a:tr h="1008112">
                <a:tc>
                  <a:txBody>
                    <a:bodyPr/>
                    <a:lstStyle/>
                    <a:p>
                      <a:endParaRPr lang="es-CO"/>
                    </a:p>
                  </a:txBody>
                  <a:tcPr/>
                </a:tc>
                <a:tc>
                  <a:txBody>
                    <a:bodyPr/>
                    <a:lstStyle/>
                    <a:p>
                      <a:endParaRPr lang="es-CO"/>
                    </a:p>
                  </a:txBody>
                  <a:tcPr/>
                </a:tc>
              </a:tr>
              <a:tr h="1008112">
                <a:tc>
                  <a:txBody>
                    <a:bodyPr/>
                    <a:lstStyle/>
                    <a:p>
                      <a:endParaRPr lang="es-CO"/>
                    </a:p>
                  </a:txBody>
                  <a:tcPr/>
                </a:tc>
                <a:tc>
                  <a:txBody>
                    <a:bodyPr/>
                    <a:lstStyle/>
                    <a:p>
                      <a:endParaRPr lang="es-CO"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Peso de los Grupos de Interés</a:t>
            </a:r>
            <a:endParaRPr lang="es-CO" dirty="0"/>
          </a:p>
        </p:txBody>
      </p:sp>
      <p:sp>
        <p:nvSpPr>
          <p:cNvPr id="4" name="3 CuadroTexto"/>
          <p:cNvSpPr txBox="1"/>
          <p:nvPr/>
        </p:nvSpPr>
        <p:spPr>
          <a:xfrm>
            <a:off x="827584" y="916360"/>
            <a:ext cx="7344816" cy="246221"/>
          </a:xfrm>
          <a:prstGeom prst="rect">
            <a:avLst/>
          </a:prstGeom>
          <a:noFill/>
        </p:spPr>
        <p:txBody>
          <a:bodyPr wrap="square" rtlCol="0">
            <a:spAutoFit/>
          </a:bodyPr>
          <a:lstStyle/>
          <a:p>
            <a:r>
              <a:rPr lang="es-CO" dirty="0" smtClean="0"/>
              <a:t>Construidos como promedio de los pesos asignados por los directivos que participaron en la encuesta en línea</a:t>
            </a:r>
            <a:endParaRPr lang="es-CO" dirty="0"/>
          </a:p>
        </p:txBody>
      </p:sp>
      <p:graphicFrame>
        <p:nvGraphicFramePr>
          <p:cNvPr id="5" name="1 Gráfico"/>
          <p:cNvGraphicFramePr>
            <a:graphicFrameLocks noGrp="1"/>
          </p:cNvGraphicFramePr>
          <p:nvPr>
            <p:ph idx="1"/>
          </p:nvPr>
        </p:nvGraphicFramePr>
        <p:xfrm>
          <a:off x="467544" y="772344"/>
          <a:ext cx="8229600" cy="30797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19" name="Group 139"/>
          <p:cNvGraphicFramePr>
            <a:graphicFrameLocks noGrp="1"/>
          </p:cNvGraphicFramePr>
          <p:nvPr/>
        </p:nvGraphicFramePr>
        <p:xfrm>
          <a:off x="871538" y="931863"/>
          <a:ext cx="7372350" cy="3074991"/>
        </p:xfrm>
        <a:graphic>
          <a:graphicData uri="http://schemas.openxmlformats.org/drawingml/2006/table">
            <a:tbl>
              <a:tblPr/>
              <a:tblGrid>
                <a:gridCol w="1757362"/>
                <a:gridCol w="1882775"/>
                <a:gridCol w="550863"/>
                <a:gridCol w="550862"/>
                <a:gridCol w="1871663"/>
                <a:gridCol w="758825"/>
              </a:tblGrid>
              <a:tr h="39687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000" b="0" i="0" u="none" strike="noStrike" cap="none" normalizeH="0" baseline="0" dirty="0" smtClean="0">
                          <a:ln>
                            <a:noFill/>
                          </a:ln>
                          <a:solidFill>
                            <a:schemeClr val="tx1"/>
                          </a:solidFill>
                          <a:effectLst/>
                          <a:latin typeface="Calibri" pitchFamily="34" charset="0"/>
                          <a:cs typeface="Arial" pitchFamily="34" charset="0"/>
                        </a:rPr>
                        <a:t>Peso</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000" b="0" i="0" u="none" strike="noStrike" cap="none" normalizeH="0" baseline="0" dirty="0" smtClean="0">
                          <a:ln>
                            <a:noFill/>
                          </a:ln>
                          <a:solidFill>
                            <a:schemeClr val="tx1"/>
                          </a:solidFill>
                          <a:effectLst/>
                          <a:latin typeface="Calibri" pitchFamily="34" charset="0"/>
                          <a:cs typeface="Arial" pitchFamily="34" charset="0"/>
                        </a:rPr>
                        <a:t>2016</a:t>
                      </a:r>
                    </a:p>
                  </a:txBody>
                  <a:tcPr marT="45727" marB="45727"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Puesto</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2016</a:t>
                      </a:r>
                    </a:p>
                  </a:txBody>
                  <a:tcPr marT="45727" marB="45727"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a:noFill/>
                    </a:lnT>
                    <a:lnB>
                      <a:noFill/>
                    </a:lnB>
                    <a:lnTlToBr>
                      <a:noFill/>
                    </a:lnTlToBr>
                    <a:lnBlToTr>
                      <a:noFill/>
                    </a:lnBlToTr>
                    <a:noFill/>
                  </a:tcPr>
                </a:tc>
              </a:tr>
              <a:tr h="3825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rgbClr val="000000"/>
                          </a:solidFill>
                          <a:effectLst/>
                          <a:latin typeface="Calibri" pitchFamily="34" charset="0"/>
                          <a:cs typeface="Arial" pitchFamily="34" charset="0"/>
                        </a:rPr>
                        <a:t>Gente CHEC</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rgbClr val="000000"/>
                          </a:solidFill>
                          <a:effectLst/>
                          <a:latin typeface="Century Gothic" pitchFamily="34" charset="0"/>
                          <a:cs typeface="Arial" pitchFamily="34" charset="0"/>
                        </a:rPr>
                        <a:t>21</a:t>
                      </a:r>
                      <a:r>
                        <a:rPr kumimoji="0" lang="es-CO" sz="800" b="0" i="0" u="none" strike="noStrike" cap="none" normalizeH="0" baseline="0" smtClean="0">
                          <a:ln>
                            <a:noFill/>
                          </a:ln>
                          <a:solidFill>
                            <a:srgbClr val="000000"/>
                          </a:solidFill>
                          <a:effectLst/>
                          <a:latin typeface="Century Gothic" pitchFamily="34" charset="0"/>
                          <a:cs typeface="Arial" pitchFamily="34" charset="0"/>
                        </a:rPr>
                        <a:t>%</a:t>
                      </a:r>
                      <a:endParaRPr kumimoji="0" lang="es-CO" sz="800" b="1" i="0" u="none" strike="noStrike" cap="none" normalizeH="0" baseline="0" smtClean="0">
                        <a:ln>
                          <a:noFill/>
                        </a:ln>
                        <a:solidFill>
                          <a:schemeClr val="tx1"/>
                        </a:solidFill>
                        <a:effectLst/>
                        <a:latin typeface="Century Gothic" pitchFamily="34" charset="0"/>
                        <a:cs typeface="Arial" pitchFamily="34" charset="0"/>
                      </a:endParaRPr>
                    </a:p>
                  </a:txBody>
                  <a:tcPr marT="45727" marB="45727"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1</a:t>
                      </a:r>
                    </a:p>
                  </a:txBody>
                  <a:tcPr marT="45727" marB="45727"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solidFill>
                      <a:srgbClr val="008000">
                        <a:alpha val="5098"/>
                      </a:srgb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r>
              <a:tr h="3825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rgbClr val="000000"/>
                          </a:solidFill>
                          <a:effectLst/>
                          <a:latin typeface="Calibri" pitchFamily="34" charset="0"/>
                          <a:cs typeface="Arial" pitchFamily="34" charset="0"/>
                        </a:rPr>
                        <a:t>Comunidad</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rgbClr val="000000"/>
                          </a:solidFill>
                          <a:effectLst/>
                          <a:latin typeface="Century Gothic" pitchFamily="34" charset="0"/>
                          <a:cs typeface="Arial" pitchFamily="34" charset="0"/>
                        </a:rPr>
                        <a:t>15</a:t>
                      </a:r>
                      <a:r>
                        <a:rPr kumimoji="0" lang="es-CO" sz="800" b="0" i="0" u="none" strike="noStrike" cap="none" normalizeH="0" baseline="0" smtClean="0">
                          <a:ln>
                            <a:noFill/>
                          </a:ln>
                          <a:solidFill>
                            <a:srgbClr val="000000"/>
                          </a:solidFill>
                          <a:effectLst/>
                          <a:latin typeface="Century Gothic" pitchFamily="34" charset="0"/>
                          <a:cs typeface="Arial" pitchFamily="34" charset="0"/>
                        </a:rPr>
                        <a:t>%</a:t>
                      </a:r>
                      <a:endParaRPr kumimoji="0" lang="es-CO" sz="800" b="1" i="0" u="none" strike="noStrike" cap="none" normalizeH="0" baseline="0" smtClean="0">
                        <a:ln>
                          <a:noFill/>
                        </a:ln>
                        <a:solidFill>
                          <a:schemeClr val="tx1"/>
                        </a:solidFill>
                        <a:effectLst/>
                        <a:latin typeface="Century Gothic"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1</a:t>
                      </a: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008000">
                        <a:alpha val="5098"/>
                      </a:srgb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3825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rgbClr val="000000"/>
                          </a:solidFill>
                          <a:effectLst/>
                          <a:latin typeface="Calibri" pitchFamily="34" charset="0"/>
                          <a:cs typeface="Arial" pitchFamily="34" charset="0"/>
                        </a:rPr>
                        <a:t>Proveedores</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rgbClr val="000000"/>
                          </a:solidFill>
                          <a:effectLst/>
                          <a:latin typeface="Century Gothic" pitchFamily="34" charset="0"/>
                          <a:cs typeface="Arial" pitchFamily="34" charset="0"/>
                        </a:rPr>
                        <a:t>12</a:t>
                      </a:r>
                      <a:r>
                        <a:rPr kumimoji="0" lang="es-CO" sz="800" b="0" i="0" u="none" strike="noStrike" cap="none" normalizeH="0" baseline="0" smtClean="0">
                          <a:ln>
                            <a:noFill/>
                          </a:ln>
                          <a:solidFill>
                            <a:srgbClr val="000000"/>
                          </a:solidFill>
                          <a:effectLst/>
                          <a:latin typeface="Century Gothic" pitchFamily="34" charset="0"/>
                          <a:cs typeface="Arial" pitchFamily="34" charset="0"/>
                        </a:rPr>
                        <a:t>%</a:t>
                      </a:r>
                      <a:endParaRPr kumimoji="0" lang="es-CO" sz="800" b="1" i="0" u="none" strike="noStrike" cap="none" normalizeH="0" baseline="0" smtClean="0">
                        <a:ln>
                          <a:noFill/>
                        </a:ln>
                        <a:solidFill>
                          <a:schemeClr val="tx1"/>
                        </a:solidFill>
                        <a:effectLst/>
                        <a:latin typeface="Century Gothic"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2</a:t>
                      </a: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008000">
                        <a:alpha val="5098"/>
                      </a:srgb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3825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rgbClr val="000000"/>
                          </a:solidFill>
                          <a:effectLst/>
                          <a:latin typeface="Calibri" pitchFamily="34" charset="0"/>
                          <a:cs typeface="Arial" pitchFamily="34" charset="0"/>
                        </a:rPr>
                        <a:t>Líderes de opinión</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rgbClr val="000000"/>
                          </a:solidFill>
                          <a:effectLst/>
                          <a:latin typeface="Century Gothic" pitchFamily="34" charset="0"/>
                          <a:cs typeface="Arial" pitchFamily="34" charset="0"/>
                        </a:rPr>
                        <a:t>11</a:t>
                      </a:r>
                      <a:r>
                        <a:rPr kumimoji="0" lang="es-CO" sz="800" b="0" i="0" u="none" strike="noStrike" cap="none" normalizeH="0" baseline="0" smtClean="0">
                          <a:ln>
                            <a:noFill/>
                          </a:ln>
                          <a:solidFill>
                            <a:srgbClr val="000000"/>
                          </a:solidFill>
                          <a:effectLst/>
                          <a:latin typeface="Century Gothic" pitchFamily="34" charset="0"/>
                          <a:cs typeface="Arial" pitchFamily="34" charset="0"/>
                        </a:rPr>
                        <a:t>%</a:t>
                      </a:r>
                      <a:endParaRPr kumimoji="0" lang="es-CO" sz="800" b="1" i="0" u="none" strike="noStrike" cap="none" normalizeH="0" baseline="0" smtClean="0">
                        <a:ln>
                          <a:noFill/>
                        </a:ln>
                        <a:solidFill>
                          <a:schemeClr val="tx1"/>
                        </a:solidFill>
                        <a:effectLst/>
                        <a:latin typeface="Century Gothic"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2</a:t>
                      </a: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008000">
                        <a:alpha val="5098"/>
                      </a:srgb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3825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rgbClr val="000000"/>
                          </a:solidFill>
                          <a:effectLst/>
                          <a:latin typeface="Calibri" pitchFamily="34" charset="0"/>
                          <a:cs typeface="Arial" pitchFamily="34" charset="0"/>
                        </a:rPr>
                        <a:t>Clientes hogares</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rgbClr val="000000"/>
                          </a:solidFill>
                          <a:effectLst/>
                          <a:latin typeface="Century Gothic" pitchFamily="34" charset="0"/>
                          <a:cs typeface="Arial" pitchFamily="34" charset="0"/>
                        </a:rPr>
                        <a:t>17</a:t>
                      </a:r>
                      <a:r>
                        <a:rPr kumimoji="0" lang="es-CO" sz="800" b="0" i="0" u="none" strike="noStrike" cap="none" normalizeH="0" baseline="0" smtClean="0">
                          <a:ln>
                            <a:noFill/>
                          </a:ln>
                          <a:solidFill>
                            <a:srgbClr val="000000"/>
                          </a:solidFill>
                          <a:effectLst/>
                          <a:latin typeface="Century Gothic" pitchFamily="34" charset="0"/>
                          <a:cs typeface="Arial" pitchFamily="34" charset="0"/>
                        </a:rPr>
                        <a:t>%</a:t>
                      </a:r>
                      <a:endParaRPr kumimoji="0" lang="es-CO" sz="800" b="1" i="0" u="none" strike="noStrike" cap="none" normalizeH="0" baseline="0" smtClean="0">
                        <a:ln>
                          <a:noFill/>
                        </a:ln>
                        <a:solidFill>
                          <a:schemeClr val="tx1"/>
                        </a:solidFill>
                        <a:effectLst/>
                        <a:latin typeface="Century Gothic"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1</a:t>
                      </a: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008000">
                        <a:alpha val="5098"/>
                      </a:srgb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3825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rgbClr val="000000"/>
                          </a:solidFill>
                          <a:effectLst/>
                          <a:latin typeface="Calibri" pitchFamily="34" charset="0"/>
                          <a:cs typeface="Arial" pitchFamily="34" charset="0"/>
                        </a:rPr>
                        <a:t>Clientes empresas</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rgbClr val="000000"/>
                          </a:solidFill>
                          <a:effectLst/>
                          <a:latin typeface="Century Gothic" pitchFamily="34" charset="0"/>
                          <a:cs typeface="Arial" pitchFamily="34" charset="0"/>
                        </a:rPr>
                        <a:t>14</a:t>
                      </a:r>
                      <a:r>
                        <a:rPr kumimoji="0" lang="es-CO" sz="800" b="0" i="0" u="none" strike="noStrike" cap="none" normalizeH="0" baseline="0" smtClean="0">
                          <a:ln>
                            <a:noFill/>
                          </a:ln>
                          <a:solidFill>
                            <a:srgbClr val="000000"/>
                          </a:solidFill>
                          <a:effectLst/>
                          <a:latin typeface="Century Gothic" pitchFamily="34" charset="0"/>
                          <a:cs typeface="Arial" pitchFamily="34" charset="0"/>
                        </a:rPr>
                        <a:t>%</a:t>
                      </a:r>
                      <a:endParaRPr kumimoji="0" lang="es-CO" sz="800" b="1" i="0" u="none" strike="noStrike" cap="none" normalizeH="0" baseline="0" smtClean="0">
                        <a:ln>
                          <a:noFill/>
                        </a:ln>
                        <a:solidFill>
                          <a:schemeClr val="tx1"/>
                        </a:solidFill>
                        <a:effectLst/>
                        <a:latin typeface="Century Gothic"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3</a:t>
                      </a: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008000">
                        <a:alpha val="5098"/>
                      </a:srgb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3825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rgbClr val="000000"/>
                          </a:solidFill>
                          <a:effectLst/>
                          <a:latin typeface="Calibri" pitchFamily="34" charset="0"/>
                          <a:cs typeface="Arial" pitchFamily="34" charset="0"/>
                        </a:rPr>
                        <a:t>Estado/Gobierno</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rgbClr val="000000"/>
                          </a:solidFill>
                          <a:effectLst/>
                          <a:latin typeface="Century Gothic" pitchFamily="34" charset="0"/>
                          <a:cs typeface="Arial" pitchFamily="34" charset="0"/>
                        </a:rPr>
                        <a:t>10</a:t>
                      </a:r>
                      <a:r>
                        <a:rPr kumimoji="0" lang="es-CO" sz="800" b="0" i="0" u="none" strike="noStrike" cap="none" normalizeH="0" baseline="0" smtClean="0">
                          <a:ln>
                            <a:noFill/>
                          </a:ln>
                          <a:solidFill>
                            <a:srgbClr val="000000"/>
                          </a:solidFill>
                          <a:effectLst/>
                          <a:latin typeface="Century Gothic" pitchFamily="34" charset="0"/>
                          <a:cs typeface="Arial" pitchFamily="34" charset="0"/>
                        </a:rPr>
                        <a:t>%</a:t>
                      </a:r>
                      <a:endParaRPr kumimoji="0" lang="es-CO" sz="800" b="1" i="0" u="none" strike="noStrike" cap="none" normalizeH="0" baseline="0" smtClean="0">
                        <a:ln>
                          <a:noFill/>
                        </a:ln>
                        <a:solidFill>
                          <a:schemeClr val="tx1"/>
                        </a:solidFill>
                        <a:effectLst/>
                        <a:latin typeface="Century Gothic"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3</a:t>
                      </a:r>
                    </a:p>
                  </a:txBody>
                  <a:tcPr marT="45727" marB="45727" anchor="ctr" horzOverflow="overflow">
                    <a:lnL>
                      <a:noFill/>
                    </a:lnL>
                    <a:lnR>
                      <a:noFill/>
                    </a:lnR>
                    <a:lnT w="3175" cap="flat" cmpd="sng" algn="ctr">
                      <a:solidFill>
                        <a:srgbClr val="DDDDDD"/>
                      </a:solidFill>
                      <a:prstDash val="solid"/>
                      <a:round/>
                      <a:headEnd type="none" w="med" len="med"/>
                      <a:tailEnd type="none" w="med" len="med"/>
                    </a:lnT>
                    <a:lnB>
                      <a:noFill/>
                    </a:lnB>
                    <a:lnTlToBr>
                      <a:noFill/>
                    </a:lnTlToBr>
                    <a:lnBlToTr>
                      <a:noFill/>
                    </a:lnBlToTr>
                    <a:solidFill>
                      <a:srgbClr val="008000">
                        <a:alpha val="5098"/>
                      </a:srgb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cs typeface="Arial" pitchFamily="34" charset="0"/>
                      </a:endParaRPr>
                    </a:p>
                  </a:txBody>
                  <a:tcPr marT="45727" marB="45727" anchor="ctr" horzOverflow="overflow">
                    <a:lnL>
                      <a:noFill/>
                    </a:lnL>
                    <a:lnR>
                      <a:noFill/>
                    </a:lnR>
                    <a:lnT w="3175" cap="flat" cmpd="sng" algn="ctr">
                      <a:solidFill>
                        <a:srgbClr val="DDDDDD"/>
                      </a:solidFill>
                      <a:prstDash val="solid"/>
                      <a:round/>
                      <a:headEnd type="none" w="med" len="med"/>
                      <a:tailEnd type="none" w="med" len="med"/>
                    </a:lnT>
                    <a:lnB>
                      <a:noFill/>
                    </a:lnB>
                    <a:lnTlToBr>
                      <a:noFill/>
                    </a:lnTlToBr>
                    <a:lnBlToTr>
                      <a:noFill/>
                    </a:lnBlToTr>
                    <a:noFill/>
                  </a:tcPr>
                </a:tc>
              </a:tr>
            </a:tbl>
          </a:graphicData>
        </a:graphic>
      </p:graphicFrame>
      <p:sp>
        <p:nvSpPr>
          <p:cNvPr id="378937" name="Rectangle 2"/>
          <p:cNvSpPr>
            <a:spLocks noChangeArrowheads="1"/>
          </p:cNvSpPr>
          <p:nvPr/>
        </p:nvSpPr>
        <p:spPr bwMode="auto">
          <a:xfrm>
            <a:off x="735013" y="66675"/>
            <a:ext cx="8229600" cy="568325"/>
          </a:xfrm>
          <a:prstGeom prst="rect">
            <a:avLst/>
          </a:prstGeom>
          <a:noFill/>
          <a:ln w="9525">
            <a:noFill/>
            <a:miter lim="800000"/>
            <a:headEnd/>
            <a:tailEnd/>
          </a:ln>
        </p:spPr>
        <p:txBody>
          <a:bodyPr anchor="ctr"/>
          <a:lstStyle/>
          <a:p>
            <a:r>
              <a:rPr lang="es-CO" altLang="es-CO" sz="2600" b="0" dirty="0">
                <a:solidFill>
                  <a:srgbClr val="333333"/>
                </a:solidFill>
                <a:latin typeface="Century Gothic" pitchFamily="34" charset="0"/>
              </a:rPr>
              <a:t>IGR por Grupo de Interés vs </a:t>
            </a:r>
            <a:r>
              <a:rPr lang="es-CO" altLang="es-CO" sz="2600" b="0" dirty="0" err="1">
                <a:solidFill>
                  <a:srgbClr val="333333"/>
                </a:solidFill>
                <a:latin typeface="Century Gothic" pitchFamily="34" charset="0"/>
              </a:rPr>
              <a:t>Benchmark</a:t>
            </a:r>
            <a:endParaRPr lang="es-ES" altLang="es-CO" sz="2600" b="0" dirty="0">
              <a:solidFill>
                <a:srgbClr val="333333"/>
              </a:solidFill>
              <a:latin typeface="Century Gothic" pitchFamily="34" charset="0"/>
            </a:endParaRPr>
          </a:p>
        </p:txBody>
      </p:sp>
      <p:graphicFrame>
        <p:nvGraphicFramePr>
          <p:cNvPr id="378938" name="Object 58"/>
          <p:cNvGraphicFramePr>
            <a:graphicFrameLocks noChangeAspect="1"/>
          </p:cNvGraphicFramePr>
          <p:nvPr/>
        </p:nvGraphicFramePr>
        <p:xfrm>
          <a:off x="2498725" y="1187450"/>
          <a:ext cx="1857375" cy="3760788"/>
        </p:xfrm>
        <a:graphic>
          <a:graphicData uri="http://schemas.openxmlformats.org/presentationml/2006/ole">
            <p:oleObj spid="_x0000_s378938" name="Gráfico" r:id="rId3" imgW="1857287" imgH="3762204" progId="MSGraph.Chart.8">
              <p:embed followColorScheme="full"/>
            </p:oleObj>
          </a:graphicData>
        </a:graphic>
      </p:graphicFrame>
      <p:graphicFrame>
        <p:nvGraphicFramePr>
          <p:cNvPr id="378939" name="Object 59"/>
          <p:cNvGraphicFramePr>
            <a:graphicFrameLocks noChangeAspect="1"/>
          </p:cNvGraphicFramePr>
          <p:nvPr/>
        </p:nvGraphicFramePr>
        <p:xfrm>
          <a:off x="5786438" y="1187450"/>
          <a:ext cx="1857375" cy="3760788"/>
        </p:xfrm>
        <a:graphic>
          <a:graphicData uri="http://schemas.openxmlformats.org/presentationml/2006/ole">
            <p:oleObj spid="_x0000_s378939" name="Gráfico" r:id="rId4" imgW="1857287" imgH="3762204" progId="MSGraph.Chart.8">
              <p:embed followColorScheme="full"/>
            </p:oleObj>
          </a:graphicData>
        </a:graphic>
      </p:graphicFrame>
      <p:graphicFrame>
        <p:nvGraphicFramePr>
          <p:cNvPr id="123497" name="Group 617"/>
          <p:cNvGraphicFramePr>
            <a:graphicFrameLocks noGrp="1"/>
          </p:cNvGraphicFramePr>
          <p:nvPr/>
        </p:nvGraphicFramePr>
        <p:xfrm>
          <a:off x="573088" y="844550"/>
          <a:ext cx="542925" cy="292100"/>
        </p:xfrm>
        <a:graphic>
          <a:graphicData uri="http://schemas.openxmlformats.org/drawingml/2006/table">
            <a:tbl>
              <a:tblPr/>
              <a:tblGrid>
                <a:gridCol w="252412"/>
                <a:gridCol w="290513"/>
              </a:tblGrid>
              <a:tr h="1460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40" marB="18040" anchor="ctr" horzOverflow="overflow">
                    <a:lnL cap="flat">
                      <a:noFill/>
                    </a:lnL>
                    <a:lnR>
                      <a:noFill/>
                    </a:lnR>
                    <a:lnT cap="flat">
                      <a:noFill/>
                    </a:lnT>
                    <a:lnB w="6350" cap="flat" cmpd="sng" algn="ctr">
                      <a:solidFill>
                        <a:srgbClr val="DDDDDD"/>
                      </a:solidFill>
                      <a:prstDash val="sysDash"/>
                      <a:round/>
                      <a:headEnd type="none" w="med" len="med"/>
                      <a:tailEnd type="none" w="med" len="med"/>
                    </a:lnB>
                    <a:lnTlToBr>
                      <a:noFill/>
                    </a:lnTlToBr>
                    <a:lnBlToTr>
                      <a:noFill/>
                    </a:lnBlToTr>
                    <a:blipFill dpi="0" rotWithShape="1">
                      <a:blip r:embed="rId5"/>
                      <a:srcRect/>
                      <a:stretch>
                        <a:fillRect/>
                      </a:stretch>
                    </a:blip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2016</a:t>
                      </a:r>
                    </a:p>
                  </a:txBody>
                  <a:tcPr marL="18000" marR="18000" marT="18040" marB="18040" anchor="ctr" horzOverflow="overflow">
                    <a:lnL>
                      <a:noFill/>
                    </a:lnL>
                    <a:lnR cap="flat">
                      <a:noFill/>
                    </a:lnR>
                    <a:lnT cap="flat">
                      <a:noFill/>
                    </a:lnT>
                    <a:lnB w="6350" cap="flat" cmpd="sng" algn="ctr">
                      <a:solidFill>
                        <a:srgbClr val="DDDDDD"/>
                      </a:solidFill>
                      <a:prstDash val="sysDash"/>
                      <a:round/>
                      <a:headEnd type="none" w="med" len="med"/>
                      <a:tailEnd type="none" w="med" len="med"/>
                    </a:lnB>
                    <a:lnTlToBr>
                      <a:noFill/>
                    </a:lnTlToBr>
                    <a:lnBlToTr>
                      <a:noFill/>
                    </a:lnBlToTr>
                    <a:noFill/>
                  </a:tcPr>
                </a:tc>
              </a:tr>
              <a:tr h="1460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40" marB="18040" anchor="ctr" horzOverflow="overflow">
                    <a:lnL cap="flat">
                      <a:noFill/>
                    </a:lnL>
                    <a:lnR>
                      <a:noFill/>
                    </a:lnR>
                    <a:lnT w="6350" cap="flat" cmpd="sng" algn="ctr">
                      <a:solidFill>
                        <a:srgbClr val="DDDDDD"/>
                      </a:solidFill>
                      <a:prstDash val="sysDash"/>
                      <a:round/>
                      <a:headEnd type="none" w="med" len="med"/>
                      <a:tailEnd type="none" w="med" len="med"/>
                    </a:lnT>
                    <a:lnB cap="flat">
                      <a:noFill/>
                    </a:lnB>
                    <a:lnTlToBr>
                      <a:noFill/>
                    </a:lnTlToBr>
                    <a:lnBlToTr>
                      <a:noFill/>
                    </a:lnBlToTr>
                    <a:blipFill dpi="0" rotWithShape="1">
                      <a:blip r:embed="rId6"/>
                      <a:srcRect/>
                      <a:stretch>
                        <a:fillRect/>
                      </a:stretch>
                    </a:blip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40" marB="18040" anchor="ctr" horzOverflow="overflow">
                    <a:lnL>
                      <a:noFill/>
                    </a:lnL>
                    <a:lnR cap="flat">
                      <a:noFill/>
                    </a:lnR>
                    <a:lnT w="6350" cap="flat" cmpd="sng" algn="ctr">
                      <a:solidFill>
                        <a:srgbClr val="DDDDDD"/>
                      </a:solidFill>
                      <a:prstDash val="sysDash"/>
                      <a:round/>
                      <a:headEnd type="none" w="med" len="med"/>
                      <a:tailEnd type="none" w="med" len="med"/>
                    </a:lnT>
                    <a:lnB cap="flat">
                      <a:noFill/>
                    </a:lnB>
                    <a:lnTlToBr>
                      <a:noFill/>
                    </a:lnTlToBr>
                    <a:lnBlToTr>
                      <a:noFill/>
                    </a:lnBlToTr>
                    <a:noFill/>
                  </a:tcPr>
                </a:tc>
              </a:tr>
            </a:tbl>
          </a:graphicData>
        </a:graphic>
      </p:graphicFrame>
      <p:sp>
        <p:nvSpPr>
          <p:cNvPr id="378946" name="Text Box 615"/>
          <p:cNvSpPr txBox="1">
            <a:spLocks noChangeArrowheads="1"/>
          </p:cNvSpPr>
          <p:nvPr/>
        </p:nvSpPr>
        <p:spPr bwMode="auto">
          <a:xfrm>
            <a:off x="296863" y="773113"/>
            <a:ext cx="330200" cy="336550"/>
          </a:xfrm>
          <a:prstGeom prst="rect">
            <a:avLst/>
          </a:prstGeom>
          <a:noFill/>
          <a:ln w="9525">
            <a:noFill/>
            <a:miter lim="800000"/>
            <a:headEnd/>
            <a:tailEnd/>
          </a:ln>
        </p:spPr>
        <p:txBody>
          <a:bodyPr wrap="none">
            <a:spAutoFit/>
          </a:bodyPr>
          <a:lstStyle/>
          <a:p>
            <a:r>
              <a:rPr lang="es-CO" altLang="es-CO" sz="1600" b="0">
                <a:solidFill>
                  <a:srgbClr val="333333"/>
                </a:solidFill>
              </a:rPr>
              <a:t>%</a:t>
            </a:r>
            <a:endParaRPr lang="es-ES" altLang="es-CO" sz="1600" b="0">
              <a:solidFill>
                <a:srgbClr val="333333"/>
              </a:solidFill>
            </a:endParaRPr>
          </a:p>
        </p:txBody>
      </p:sp>
      <p:pic>
        <p:nvPicPr>
          <p:cNvPr id="378947" name="Picture 67" descr="logos-01"/>
          <p:cNvPicPr>
            <a:picLocks noChangeAspect="1" noChangeArrowheads="1"/>
          </p:cNvPicPr>
          <p:nvPr/>
        </p:nvPicPr>
        <p:blipFill>
          <a:blip r:embed="rId7" cstate="print"/>
          <a:srcRect/>
          <a:stretch>
            <a:fillRect/>
          </a:stretch>
        </p:blipFill>
        <p:spPr bwMode="auto">
          <a:xfrm>
            <a:off x="2916238" y="841375"/>
            <a:ext cx="920750" cy="434975"/>
          </a:xfrm>
          <a:prstGeom prst="rect">
            <a:avLst/>
          </a:prstGeom>
          <a:noFill/>
        </p:spPr>
      </p:pic>
      <p:pic>
        <p:nvPicPr>
          <p:cNvPr id="378948" name="Picture 13"/>
          <p:cNvPicPr>
            <a:picLocks noChangeAspect="1" noChangeArrowheads="1"/>
          </p:cNvPicPr>
          <p:nvPr/>
        </p:nvPicPr>
        <p:blipFill>
          <a:blip r:embed="rId8" cstate="print"/>
          <a:srcRect/>
          <a:stretch>
            <a:fillRect/>
          </a:stretch>
        </p:blipFill>
        <p:spPr bwMode="auto">
          <a:xfrm>
            <a:off x="7456488" y="1338263"/>
            <a:ext cx="306387" cy="138112"/>
          </a:xfrm>
          <a:prstGeom prst="rect">
            <a:avLst/>
          </a:prstGeom>
          <a:noFill/>
          <a:ln w="9525">
            <a:noFill/>
            <a:miter lim="800000"/>
            <a:headEnd/>
            <a:tailEnd/>
          </a:ln>
        </p:spPr>
      </p:pic>
      <p:pic>
        <p:nvPicPr>
          <p:cNvPr id="378949" name="Picture 18" descr="nutresa"/>
          <p:cNvPicPr>
            <a:picLocks noChangeAspect="1" noChangeArrowheads="1"/>
          </p:cNvPicPr>
          <p:nvPr/>
        </p:nvPicPr>
        <p:blipFill>
          <a:blip r:embed="rId9" cstate="print"/>
          <a:srcRect/>
          <a:stretch>
            <a:fillRect/>
          </a:stretch>
        </p:blipFill>
        <p:spPr bwMode="auto">
          <a:xfrm>
            <a:off x="7462838" y="1720850"/>
            <a:ext cx="396875" cy="123825"/>
          </a:xfrm>
          <a:prstGeom prst="rect">
            <a:avLst/>
          </a:prstGeom>
          <a:noFill/>
          <a:ln w="9525">
            <a:noFill/>
            <a:miter lim="800000"/>
            <a:headEnd/>
            <a:tailEnd/>
          </a:ln>
        </p:spPr>
      </p:pic>
      <p:pic>
        <p:nvPicPr>
          <p:cNvPr id="378950" name="Picture 13"/>
          <p:cNvPicPr>
            <a:picLocks noChangeAspect="1" noChangeArrowheads="1"/>
          </p:cNvPicPr>
          <p:nvPr/>
        </p:nvPicPr>
        <p:blipFill>
          <a:blip r:embed="rId8" cstate="print"/>
          <a:srcRect/>
          <a:stretch>
            <a:fillRect/>
          </a:stretch>
        </p:blipFill>
        <p:spPr bwMode="auto">
          <a:xfrm>
            <a:off x="7478713" y="3651250"/>
            <a:ext cx="306387" cy="138113"/>
          </a:xfrm>
          <a:prstGeom prst="rect">
            <a:avLst/>
          </a:prstGeom>
          <a:noFill/>
          <a:ln w="9525">
            <a:noFill/>
            <a:miter lim="800000"/>
            <a:headEnd/>
            <a:tailEnd/>
          </a:ln>
        </p:spPr>
      </p:pic>
      <p:pic>
        <p:nvPicPr>
          <p:cNvPr id="378951" name="Picture 13"/>
          <p:cNvPicPr>
            <a:picLocks noChangeAspect="1" noChangeArrowheads="1"/>
          </p:cNvPicPr>
          <p:nvPr/>
        </p:nvPicPr>
        <p:blipFill>
          <a:blip r:embed="rId8" cstate="print"/>
          <a:srcRect/>
          <a:stretch>
            <a:fillRect/>
          </a:stretch>
        </p:blipFill>
        <p:spPr bwMode="auto">
          <a:xfrm>
            <a:off x="7478713" y="3282950"/>
            <a:ext cx="306387" cy="138113"/>
          </a:xfrm>
          <a:prstGeom prst="rect">
            <a:avLst/>
          </a:prstGeom>
          <a:noFill/>
          <a:ln w="9525">
            <a:noFill/>
            <a:miter lim="800000"/>
            <a:headEnd/>
            <a:tailEnd/>
          </a:ln>
        </p:spPr>
      </p:pic>
      <p:pic>
        <p:nvPicPr>
          <p:cNvPr id="378952" name="Picture 18" descr="nutresa"/>
          <p:cNvPicPr>
            <a:picLocks noChangeAspect="1" noChangeArrowheads="1"/>
          </p:cNvPicPr>
          <p:nvPr/>
        </p:nvPicPr>
        <p:blipFill>
          <a:blip r:embed="rId9" cstate="print"/>
          <a:srcRect/>
          <a:stretch>
            <a:fillRect/>
          </a:stretch>
        </p:blipFill>
        <p:spPr bwMode="auto">
          <a:xfrm>
            <a:off x="7462838" y="2120900"/>
            <a:ext cx="396875" cy="123825"/>
          </a:xfrm>
          <a:prstGeom prst="rect">
            <a:avLst/>
          </a:prstGeom>
          <a:noFill/>
          <a:ln w="9525">
            <a:noFill/>
            <a:miter lim="800000"/>
            <a:headEnd/>
            <a:tailEnd/>
          </a:ln>
        </p:spPr>
      </p:pic>
      <p:pic>
        <p:nvPicPr>
          <p:cNvPr id="378953" name="Picture 73" descr="confa"/>
          <p:cNvPicPr>
            <a:picLocks noChangeAspect="1" noChangeArrowheads="1"/>
          </p:cNvPicPr>
          <p:nvPr/>
        </p:nvPicPr>
        <p:blipFill>
          <a:blip r:embed="rId10" cstate="print"/>
          <a:srcRect/>
          <a:stretch>
            <a:fillRect/>
          </a:stretch>
        </p:blipFill>
        <p:spPr bwMode="auto">
          <a:xfrm>
            <a:off x="7481888" y="2506663"/>
            <a:ext cx="279400" cy="150812"/>
          </a:xfrm>
          <a:prstGeom prst="rect">
            <a:avLst/>
          </a:prstGeom>
          <a:noFill/>
        </p:spPr>
      </p:pic>
      <p:pic>
        <p:nvPicPr>
          <p:cNvPr id="378954" name="Picture 74" descr="confa"/>
          <p:cNvPicPr>
            <a:picLocks noChangeAspect="1" noChangeArrowheads="1"/>
          </p:cNvPicPr>
          <p:nvPr/>
        </p:nvPicPr>
        <p:blipFill>
          <a:blip r:embed="rId10" cstate="print"/>
          <a:srcRect/>
          <a:stretch>
            <a:fillRect/>
          </a:stretch>
        </p:blipFill>
        <p:spPr bwMode="auto">
          <a:xfrm>
            <a:off x="7504113" y="2895600"/>
            <a:ext cx="279400" cy="150813"/>
          </a:xfrm>
          <a:prstGeom prst="rect">
            <a:avLst/>
          </a:prstGeom>
          <a:noFill/>
        </p:spPr>
      </p:pic>
      <p:pic>
        <p:nvPicPr>
          <p:cNvPr id="378955" name="Picture 13"/>
          <p:cNvPicPr>
            <a:picLocks noChangeAspect="1" noChangeArrowheads="1"/>
          </p:cNvPicPr>
          <p:nvPr/>
        </p:nvPicPr>
        <p:blipFill>
          <a:blip r:embed="rId8" cstate="print"/>
          <a:srcRect/>
          <a:stretch>
            <a:fillRect/>
          </a:stretch>
        </p:blipFill>
        <p:spPr bwMode="auto">
          <a:xfrm>
            <a:off x="7456488" y="1516063"/>
            <a:ext cx="306387" cy="138112"/>
          </a:xfrm>
          <a:prstGeom prst="rect">
            <a:avLst/>
          </a:prstGeom>
          <a:noFill/>
          <a:ln w="9525">
            <a:noFill/>
            <a:miter lim="800000"/>
            <a:headEnd/>
            <a:tailEnd/>
          </a:ln>
        </p:spPr>
      </p:pic>
      <p:pic>
        <p:nvPicPr>
          <p:cNvPr id="378957" name="Picture 18" descr="nutresa"/>
          <p:cNvPicPr>
            <a:picLocks noChangeAspect="1" noChangeArrowheads="1"/>
          </p:cNvPicPr>
          <p:nvPr/>
        </p:nvPicPr>
        <p:blipFill>
          <a:blip r:embed="rId9" cstate="print"/>
          <a:srcRect/>
          <a:stretch>
            <a:fillRect/>
          </a:stretch>
        </p:blipFill>
        <p:spPr bwMode="auto">
          <a:xfrm>
            <a:off x="7462838" y="2286000"/>
            <a:ext cx="396875" cy="123825"/>
          </a:xfrm>
          <a:prstGeom prst="rect">
            <a:avLst/>
          </a:prstGeom>
          <a:noFill/>
          <a:ln w="9525">
            <a:noFill/>
            <a:miter lim="800000"/>
            <a:headEnd/>
            <a:tailEnd/>
          </a:ln>
        </p:spPr>
      </p:pic>
      <p:pic>
        <p:nvPicPr>
          <p:cNvPr id="378958" name="Picture 18" descr="nutresa"/>
          <p:cNvPicPr>
            <a:picLocks noChangeAspect="1" noChangeArrowheads="1"/>
          </p:cNvPicPr>
          <p:nvPr/>
        </p:nvPicPr>
        <p:blipFill>
          <a:blip r:embed="rId9" cstate="print"/>
          <a:srcRect/>
          <a:stretch>
            <a:fillRect/>
          </a:stretch>
        </p:blipFill>
        <p:spPr bwMode="auto">
          <a:xfrm>
            <a:off x="7462838" y="2679700"/>
            <a:ext cx="396875" cy="123825"/>
          </a:xfrm>
          <a:prstGeom prst="rect">
            <a:avLst/>
          </a:prstGeom>
          <a:noFill/>
          <a:ln w="9525">
            <a:noFill/>
            <a:miter lim="800000"/>
            <a:headEnd/>
            <a:tailEnd/>
          </a:ln>
        </p:spPr>
      </p:pic>
      <p:pic>
        <p:nvPicPr>
          <p:cNvPr id="378959" name="Picture 79" descr="CASALUKER_logo"/>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494588" y="3724673"/>
            <a:ext cx="557544" cy="232966"/>
          </a:xfrm>
          <a:prstGeom prst="rect">
            <a:avLst/>
          </a:prstGeom>
          <a:noFill/>
        </p:spPr>
      </p:pic>
      <p:pic>
        <p:nvPicPr>
          <p:cNvPr id="378960" name="Picture 14"/>
          <p:cNvPicPr>
            <a:picLocks noChangeAspect="1" noChangeArrowheads="1"/>
          </p:cNvPicPr>
          <p:nvPr/>
        </p:nvPicPr>
        <p:blipFill>
          <a:blip r:embed="rId12" cstate="print"/>
          <a:srcRect/>
          <a:stretch>
            <a:fillRect/>
          </a:stretch>
        </p:blipFill>
        <p:spPr bwMode="auto">
          <a:xfrm>
            <a:off x="7491413" y="3082925"/>
            <a:ext cx="403225" cy="95250"/>
          </a:xfrm>
          <a:prstGeom prst="rect">
            <a:avLst/>
          </a:prstGeom>
          <a:noFill/>
          <a:ln w="9525">
            <a:noFill/>
            <a:miter lim="800000"/>
            <a:headEnd/>
            <a:tailEnd/>
          </a:ln>
        </p:spPr>
      </p:pic>
      <p:pic>
        <p:nvPicPr>
          <p:cNvPr id="378961" name="Picture 18" descr="nutresa"/>
          <p:cNvPicPr>
            <a:picLocks noChangeAspect="1" noChangeArrowheads="1"/>
          </p:cNvPicPr>
          <p:nvPr/>
        </p:nvPicPr>
        <p:blipFill>
          <a:blip r:embed="rId9" cstate="print"/>
          <a:srcRect/>
          <a:stretch>
            <a:fillRect/>
          </a:stretch>
        </p:blipFill>
        <p:spPr bwMode="auto">
          <a:xfrm>
            <a:off x="7485063" y="3449638"/>
            <a:ext cx="396875" cy="123825"/>
          </a:xfrm>
          <a:prstGeom prst="rect">
            <a:avLst/>
          </a:prstGeom>
          <a:noFill/>
          <a:ln w="9525">
            <a:noFill/>
            <a:miter lim="800000"/>
            <a:headEnd/>
            <a:tailEnd/>
          </a:ln>
        </p:spPr>
      </p:pic>
      <p:pic>
        <p:nvPicPr>
          <p:cNvPr id="379020" name="Picture 13"/>
          <p:cNvPicPr>
            <a:picLocks noChangeAspect="1" noChangeArrowheads="1"/>
          </p:cNvPicPr>
          <p:nvPr/>
        </p:nvPicPr>
        <p:blipFill>
          <a:blip r:embed="rId8" cstate="print"/>
          <a:srcRect/>
          <a:stretch>
            <a:fillRect/>
          </a:stretch>
        </p:blipFill>
        <p:spPr bwMode="auto">
          <a:xfrm>
            <a:off x="7456488" y="1897063"/>
            <a:ext cx="306387" cy="138112"/>
          </a:xfrm>
          <a:prstGeom prst="rect">
            <a:avLst/>
          </a:prstGeom>
          <a:noFill/>
          <a:ln w="9525">
            <a:noFill/>
            <a:miter lim="800000"/>
            <a:headEnd/>
            <a:tailEnd/>
          </a:ln>
        </p:spPr>
      </p:pic>
      <p:sp>
        <p:nvSpPr>
          <p:cNvPr id="24" name="23 CuadroTexto"/>
          <p:cNvSpPr txBox="1"/>
          <p:nvPr/>
        </p:nvSpPr>
        <p:spPr>
          <a:xfrm>
            <a:off x="6156176" y="916360"/>
            <a:ext cx="1224136" cy="307777"/>
          </a:xfrm>
          <a:prstGeom prst="rect">
            <a:avLst/>
          </a:prstGeom>
          <a:noFill/>
        </p:spPr>
        <p:txBody>
          <a:bodyPr wrap="square" rtlCol="0">
            <a:spAutoFit/>
          </a:bodyPr>
          <a:lstStyle/>
          <a:p>
            <a:pPr algn="ctr"/>
            <a:r>
              <a:rPr lang="es-CO" altLang="es-CO" sz="1400" dirty="0" err="1" smtClean="0">
                <a:solidFill>
                  <a:srgbClr val="333333"/>
                </a:solidFill>
                <a:latin typeface="Century Gothic" pitchFamily="34" charset="0"/>
              </a:rPr>
              <a:t>Benchmark</a:t>
            </a:r>
            <a:endParaRPr lang="es-CO"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4"/>
          <p:cNvSpPr>
            <a:spLocks noGrp="1" noChangeArrowheads="1"/>
          </p:cNvSpPr>
          <p:nvPr>
            <p:ph type="ctrTitle"/>
          </p:nvPr>
        </p:nvSpPr>
        <p:spPr>
          <a:xfrm>
            <a:off x="250825" y="1468438"/>
            <a:ext cx="3297238" cy="1103312"/>
          </a:xfrm>
        </p:spPr>
        <p:txBody>
          <a:bodyPr/>
          <a:lstStyle/>
          <a:p>
            <a:pPr algn="r" eaLnBrk="1" hangingPunct="1"/>
            <a:r>
              <a:rPr lang="es-ES" altLang="es-CO" sz="3000" smtClean="0"/>
              <a:t>IGR Total</a:t>
            </a:r>
          </a:p>
        </p:txBody>
      </p:sp>
      <p:sp>
        <p:nvSpPr>
          <p:cNvPr id="177154" name="Rectangle 6"/>
          <p:cNvSpPr>
            <a:spLocks noChangeArrowheads="1"/>
          </p:cNvSpPr>
          <p:nvPr/>
        </p:nvSpPr>
        <p:spPr bwMode="auto">
          <a:xfrm>
            <a:off x="250825" y="2232025"/>
            <a:ext cx="3297238" cy="1103313"/>
          </a:xfrm>
          <a:prstGeom prst="rect">
            <a:avLst/>
          </a:prstGeom>
          <a:noFill/>
          <a:ln w="9525">
            <a:noFill/>
            <a:miter lim="800000"/>
            <a:headEnd/>
            <a:tailEnd/>
          </a:ln>
        </p:spPr>
        <p:txBody>
          <a:bodyPr anchor="ctr"/>
          <a:lstStyle/>
          <a:p>
            <a:pPr algn="r"/>
            <a:r>
              <a:rPr lang="es-CO" altLang="es-CO" sz="1500" b="0" smtClean="0">
                <a:solidFill>
                  <a:schemeClr val="bg1"/>
                </a:solidFill>
                <a:latin typeface="Century Gothic" pitchFamily="34" charset="0"/>
              </a:rPr>
              <a:t>Resultados Estudio de Reputación 2016</a:t>
            </a:r>
            <a:endParaRPr lang="es-ES" altLang="es-CO" sz="1500" b="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21 Grupo"/>
          <p:cNvGrpSpPr/>
          <p:nvPr/>
        </p:nvGrpSpPr>
        <p:grpSpPr>
          <a:xfrm>
            <a:off x="1704975" y="720725"/>
            <a:ext cx="5753100" cy="4194175"/>
            <a:chOff x="1704975" y="720725"/>
            <a:chExt cx="5753100" cy="4194175"/>
          </a:xfrm>
        </p:grpSpPr>
        <p:pic>
          <p:nvPicPr>
            <p:cNvPr id="196652" name="Picture 44"/>
            <p:cNvPicPr>
              <a:picLocks noChangeAspect="1" noChangeArrowheads="1"/>
            </p:cNvPicPr>
            <p:nvPr/>
          </p:nvPicPr>
          <p:blipFill>
            <a:blip r:embed="rId3" cstate="print">
              <a:clrChange>
                <a:clrFrom>
                  <a:srgbClr val="FFFFFF"/>
                </a:clrFrom>
                <a:clrTo>
                  <a:srgbClr val="FFFFFF">
                    <a:alpha val="0"/>
                  </a:srgbClr>
                </a:clrTo>
              </a:clrChange>
            </a:blip>
            <a:srcRect l="1987" t="1788" r="2013" b="1823"/>
            <a:stretch>
              <a:fillRect/>
            </a:stretch>
          </p:blipFill>
          <p:spPr bwMode="auto">
            <a:xfrm>
              <a:off x="1704975" y="720725"/>
              <a:ext cx="5753100" cy="4194175"/>
            </a:xfrm>
            <a:prstGeom prst="rect">
              <a:avLst/>
            </a:prstGeom>
            <a:noFill/>
            <a:ln w="9525">
              <a:noFill/>
              <a:miter lim="800000"/>
              <a:headEnd/>
              <a:tailEnd/>
            </a:ln>
            <a:effectLst/>
          </p:spPr>
        </p:pic>
        <p:sp>
          <p:nvSpPr>
            <p:cNvPr id="21" name="20 CuadroTexto"/>
            <p:cNvSpPr txBox="1"/>
            <p:nvPr/>
          </p:nvSpPr>
          <p:spPr>
            <a:xfrm>
              <a:off x="6836906" y="805002"/>
              <a:ext cx="442429" cy="107722"/>
            </a:xfrm>
            <a:prstGeom prst="rect">
              <a:avLst/>
            </a:prstGeom>
            <a:solidFill>
              <a:schemeClr val="bg1"/>
            </a:solidFill>
          </p:spPr>
          <p:txBody>
            <a:bodyPr wrap="none" lIns="0" tIns="0" rIns="0" bIns="0" rtlCol="0">
              <a:spAutoFit/>
            </a:bodyPr>
            <a:lstStyle/>
            <a:p>
              <a:r>
                <a:rPr lang="es-CO" sz="700" dirty="0" smtClean="0"/>
                <a:t>Gente CHEC</a:t>
              </a:r>
              <a:endParaRPr lang="es-CO" sz="700" dirty="0"/>
            </a:p>
          </p:txBody>
        </p:sp>
      </p:grpSp>
      <p:sp>
        <p:nvSpPr>
          <p:cNvPr id="196649" name="5 CuadroTexto"/>
          <p:cNvSpPr txBox="1">
            <a:spLocks noChangeArrowheads="1"/>
          </p:cNvSpPr>
          <p:nvPr/>
        </p:nvSpPr>
        <p:spPr bwMode="auto">
          <a:xfrm>
            <a:off x="4497388" y="4706938"/>
            <a:ext cx="800100" cy="336550"/>
          </a:xfrm>
          <a:prstGeom prst="rect">
            <a:avLst/>
          </a:prstGeom>
          <a:solidFill>
            <a:schemeClr val="bg1"/>
          </a:solidFill>
          <a:ln w="9525">
            <a:noFill/>
            <a:miter lim="800000"/>
            <a:headEnd/>
            <a:tailEnd/>
          </a:ln>
        </p:spPr>
        <p:txBody>
          <a:bodyPr>
            <a:spAutoFit/>
          </a:bodyPr>
          <a:lstStyle/>
          <a:p>
            <a:pPr algn="ctr"/>
            <a:r>
              <a:rPr lang="es-CO" sz="1600">
                <a:solidFill>
                  <a:srgbClr val="006699"/>
                </a:solidFill>
              </a:rPr>
              <a:t>-IGR+</a:t>
            </a:r>
          </a:p>
        </p:txBody>
      </p:sp>
      <p:sp>
        <p:nvSpPr>
          <p:cNvPr id="196646" name="6 Cerrar corchete"/>
          <p:cNvSpPr>
            <a:spLocks/>
          </p:cNvSpPr>
          <p:nvPr/>
        </p:nvSpPr>
        <p:spPr bwMode="auto">
          <a:xfrm rot="5400000">
            <a:off x="6192838" y="3524250"/>
            <a:ext cx="228600" cy="2212975"/>
          </a:xfrm>
          <a:prstGeom prst="rightBracket">
            <a:avLst>
              <a:gd name="adj" fmla="val 64223"/>
            </a:avLst>
          </a:prstGeom>
          <a:noFill/>
          <a:ln w="19050" algn="ctr">
            <a:solidFill>
              <a:srgbClr val="FF9900"/>
            </a:solidFill>
            <a:round/>
            <a:headEnd/>
            <a:tailEnd/>
          </a:ln>
        </p:spPr>
        <p:txBody>
          <a:bodyPr/>
          <a:lstStyle/>
          <a:p>
            <a:endParaRPr lang="es-ES"/>
          </a:p>
        </p:txBody>
      </p:sp>
      <p:sp>
        <p:nvSpPr>
          <p:cNvPr id="196615" name="4 Cerrar corchete"/>
          <p:cNvSpPr>
            <a:spLocks/>
          </p:cNvSpPr>
          <p:nvPr/>
        </p:nvSpPr>
        <p:spPr bwMode="auto">
          <a:xfrm>
            <a:off x="7408863" y="892175"/>
            <a:ext cx="130175" cy="1524000"/>
          </a:xfrm>
          <a:prstGeom prst="rightBracket">
            <a:avLst>
              <a:gd name="adj" fmla="val 153659"/>
            </a:avLst>
          </a:prstGeom>
          <a:noFill/>
          <a:ln w="19050" algn="ctr">
            <a:solidFill>
              <a:srgbClr val="006699"/>
            </a:solidFill>
            <a:round/>
            <a:headEnd/>
            <a:tailEnd/>
          </a:ln>
        </p:spPr>
        <p:txBody>
          <a:bodyPr/>
          <a:lstStyle/>
          <a:p>
            <a:endParaRPr lang="es-ES"/>
          </a:p>
        </p:txBody>
      </p:sp>
      <p:sp>
        <p:nvSpPr>
          <p:cNvPr id="196616" name="5 CuadroTexto"/>
          <p:cNvSpPr txBox="1">
            <a:spLocks noChangeArrowheads="1"/>
          </p:cNvSpPr>
          <p:nvPr/>
        </p:nvSpPr>
        <p:spPr bwMode="auto">
          <a:xfrm>
            <a:off x="7451725" y="1458913"/>
            <a:ext cx="1012825" cy="430212"/>
          </a:xfrm>
          <a:prstGeom prst="rect">
            <a:avLst/>
          </a:prstGeom>
          <a:noFill/>
          <a:ln w="9525">
            <a:noFill/>
            <a:miter lim="800000"/>
            <a:headEnd/>
            <a:tailEnd/>
          </a:ln>
        </p:spPr>
        <p:txBody>
          <a:bodyPr>
            <a:spAutoFit/>
          </a:bodyPr>
          <a:lstStyle/>
          <a:p>
            <a:pPr algn="ctr"/>
            <a:r>
              <a:rPr lang="es-CO" sz="1100">
                <a:solidFill>
                  <a:srgbClr val="006699"/>
                </a:solidFill>
              </a:rPr>
              <a:t>Más Importantes</a:t>
            </a:r>
          </a:p>
        </p:txBody>
      </p:sp>
      <p:sp>
        <p:nvSpPr>
          <p:cNvPr id="196625" name="5 CuadroTexto"/>
          <p:cNvSpPr txBox="1">
            <a:spLocks noChangeArrowheads="1"/>
          </p:cNvSpPr>
          <p:nvPr/>
        </p:nvSpPr>
        <p:spPr bwMode="auto">
          <a:xfrm rot="-5400000">
            <a:off x="869156" y="2402682"/>
            <a:ext cx="1576387" cy="336550"/>
          </a:xfrm>
          <a:prstGeom prst="rect">
            <a:avLst/>
          </a:prstGeom>
          <a:solidFill>
            <a:schemeClr val="bg1"/>
          </a:solidFill>
          <a:ln w="9525">
            <a:noFill/>
            <a:miter lim="800000"/>
            <a:headEnd/>
            <a:tailEnd/>
          </a:ln>
        </p:spPr>
        <p:txBody>
          <a:bodyPr>
            <a:spAutoFit/>
          </a:bodyPr>
          <a:lstStyle/>
          <a:p>
            <a:pPr algn="ctr"/>
            <a:r>
              <a:rPr lang="es-CO" sz="1600">
                <a:solidFill>
                  <a:srgbClr val="006699"/>
                </a:solidFill>
              </a:rPr>
              <a:t>- Peso Grupo +</a:t>
            </a:r>
          </a:p>
        </p:txBody>
      </p:sp>
      <p:pic>
        <p:nvPicPr>
          <p:cNvPr id="196631" name="Picture 25" descr="Recurso 1contenido"/>
          <p:cNvPicPr>
            <a:picLocks noChangeAspect="1" noChangeArrowheads="1"/>
          </p:cNvPicPr>
          <p:nvPr/>
        </p:nvPicPr>
        <p:blipFill>
          <a:blip r:embed="rId4" cstate="print"/>
          <a:srcRect/>
          <a:stretch>
            <a:fillRect/>
          </a:stretch>
        </p:blipFill>
        <p:spPr bwMode="auto">
          <a:xfrm>
            <a:off x="6896100" y="987425"/>
            <a:ext cx="749300" cy="1335088"/>
          </a:xfrm>
          <a:prstGeom prst="rect">
            <a:avLst/>
          </a:prstGeom>
          <a:noFill/>
          <a:ln w="9525">
            <a:noFill/>
            <a:miter lim="800000"/>
            <a:headEnd/>
            <a:tailEnd/>
          </a:ln>
        </p:spPr>
      </p:pic>
      <p:pic>
        <p:nvPicPr>
          <p:cNvPr id="196632" name="Picture 26" descr="Recurso 5contenido"/>
          <p:cNvPicPr>
            <a:picLocks noChangeAspect="1" noChangeArrowheads="1"/>
          </p:cNvPicPr>
          <p:nvPr/>
        </p:nvPicPr>
        <p:blipFill>
          <a:blip r:embed="rId5" cstate="print"/>
          <a:srcRect/>
          <a:stretch>
            <a:fillRect/>
          </a:stretch>
        </p:blipFill>
        <p:spPr bwMode="auto">
          <a:xfrm>
            <a:off x="6961188" y="923925"/>
            <a:ext cx="336550" cy="339725"/>
          </a:xfrm>
          <a:prstGeom prst="rect">
            <a:avLst/>
          </a:prstGeom>
          <a:noFill/>
          <a:ln w="9525">
            <a:noFill/>
            <a:miter lim="800000"/>
            <a:headEnd/>
            <a:tailEnd/>
          </a:ln>
        </p:spPr>
      </p:pic>
      <p:pic>
        <p:nvPicPr>
          <p:cNvPr id="196633" name="Picture 27" descr="Recurso 5contenido"/>
          <p:cNvPicPr>
            <a:picLocks noChangeAspect="1" noChangeArrowheads="1"/>
          </p:cNvPicPr>
          <p:nvPr/>
        </p:nvPicPr>
        <p:blipFill>
          <a:blip r:embed="rId5" cstate="print"/>
          <a:srcRect/>
          <a:stretch>
            <a:fillRect/>
          </a:stretch>
        </p:blipFill>
        <p:spPr bwMode="auto">
          <a:xfrm>
            <a:off x="6940550" y="2352675"/>
            <a:ext cx="336550" cy="339725"/>
          </a:xfrm>
          <a:prstGeom prst="rect">
            <a:avLst/>
          </a:prstGeom>
          <a:noFill/>
          <a:ln w="9525">
            <a:noFill/>
            <a:miter lim="800000"/>
            <a:headEnd/>
            <a:tailEnd/>
          </a:ln>
        </p:spPr>
      </p:pic>
      <p:pic>
        <p:nvPicPr>
          <p:cNvPr id="196635" name="Picture 29" descr="Recurso 5contenido"/>
          <p:cNvPicPr>
            <a:picLocks noChangeAspect="1" noChangeArrowheads="1"/>
          </p:cNvPicPr>
          <p:nvPr/>
        </p:nvPicPr>
        <p:blipFill>
          <a:blip r:embed="rId5" cstate="print"/>
          <a:srcRect/>
          <a:stretch>
            <a:fillRect/>
          </a:stretch>
        </p:blipFill>
        <p:spPr bwMode="auto">
          <a:xfrm>
            <a:off x="4230688" y="1762125"/>
            <a:ext cx="336550" cy="339725"/>
          </a:xfrm>
          <a:prstGeom prst="rect">
            <a:avLst/>
          </a:prstGeom>
          <a:noFill/>
          <a:ln w="9525">
            <a:noFill/>
            <a:miter lim="800000"/>
            <a:headEnd/>
            <a:tailEnd/>
          </a:ln>
        </p:spPr>
      </p:pic>
      <p:pic>
        <p:nvPicPr>
          <p:cNvPr id="196637" name="Picture 31" descr="Recurso 5contenido"/>
          <p:cNvPicPr>
            <a:picLocks noChangeAspect="1" noChangeArrowheads="1"/>
          </p:cNvPicPr>
          <p:nvPr/>
        </p:nvPicPr>
        <p:blipFill>
          <a:blip r:embed="rId5" cstate="print"/>
          <a:srcRect/>
          <a:stretch>
            <a:fillRect/>
          </a:stretch>
        </p:blipFill>
        <p:spPr bwMode="auto">
          <a:xfrm>
            <a:off x="2719388" y="2636838"/>
            <a:ext cx="336550" cy="339725"/>
          </a:xfrm>
          <a:prstGeom prst="rect">
            <a:avLst/>
          </a:prstGeom>
          <a:noFill/>
          <a:ln w="9525">
            <a:noFill/>
            <a:miter lim="800000"/>
            <a:headEnd/>
            <a:tailEnd/>
          </a:ln>
        </p:spPr>
      </p:pic>
      <p:pic>
        <p:nvPicPr>
          <p:cNvPr id="196638" name="Picture 32" descr="Recurso 5contenido"/>
          <p:cNvPicPr>
            <a:picLocks noChangeAspect="1" noChangeArrowheads="1"/>
          </p:cNvPicPr>
          <p:nvPr/>
        </p:nvPicPr>
        <p:blipFill>
          <a:blip r:embed="rId5" cstate="print"/>
          <a:srcRect/>
          <a:stretch>
            <a:fillRect/>
          </a:stretch>
        </p:blipFill>
        <p:spPr bwMode="auto">
          <a:xfrm>
            <a:off x="2443163" y="3592513"/>
            <a:ext cx="336550" cy="339725"/>
          </a:xfrm>
          <a:prstGeom prst="rect">
            <a:avLst/>
          </a:prstGeom>
          <a:noFill/>
          <a:ln w="9525">
            <a:noFill/>
            <a:miter lim="800000"/>
            <a:headEnd/>
            <a:tailEnd/>
          </a:ln>
        </p:spPr>
      </p:pic>
      <p:pic>
        <p:nvPicPr>
          <p:cNvPr id="196642" name="Picture 36" descr="Recurso 5contenido"/>
          <p:cNvPicPr>
            <a:picLocks noChangeAspect="1" noChangeArrowheads="1"/>
          </p:cNvPicPr>
          <p:nvPr/>
        </p:nvPicPr>
        <p:blipFill>
          <a:blip r:embed="rId5" cstate="print"/>
          <a:srcRect/>
          <a:stretch>
            <a:fillRect/>
          </a:stretch>
        </p:blipFill>
        <p:spPr bwMode="auto">
          <a:xfrm>
            <a:off x="4951413" y="3192463"/>
            <a:ext cx="336550" cy="339725"/>
          </a:xfrm>
          <a:prstGeom prst="rect">
            <a:avLst/>
          </a:prstGeom>
          <a:noFill/>
          <a:ln w="9525">
            <a:noFill/>
            <a:miter lim="800000"/>
            <a:headEnd/>
            <a:tailEnd/>
          </a:ln>
        </p:spPr>
      </p:pic>
      <p:pic>
        <p:nvPicPr>
          <p:cNvPr id="196643" name="Picture 37" descr="Recurso 5contenido"/>
          <p:cNvPicPr>
            <a:picLocks noChangeAspect="1" noChangeArrowheads="1"/>
          </p:cNvPicPr>
          <p:nvPr/>
        </p:nvPicPr>
        <p:blipFill>
          <a:blip r:embed="rId5" cstate="print"/>
          <a:srcRect/>
          <a:stretch>
            <a:fillRect/>
          </a:stretch>
        </p:blipFill>
        <p:spPr bwMode="auto">
          <a:xfrm>
            <a:off x="4538663" y="3292475"/>
            <a:ext cx="336550" cy="339725"/>
          </a:xfrm>
          <a:prstGeom prst="rect">
            <a:avLst/>
          </a:prstGeom>
          <a:noFill/>
          <a:ln w="9525">
            <a:noFill/>
            <a:miter lim="800000"/>
            <a:headEnd/>
            <a:tailEnd/>
          </a:ln>
        </p:spPr>
      </p:pic>
      <p:sp>
        <p:nvSpPr>
          <p:cNvPr id="196609" name="1 Título"/>
          <p:cNvSpPr>
            <a:spLocks noGrp="1"/>
          </p:cNvSpPr>
          <p:nvPr>
            <p:ph type="title" idx="4294967295"/>
          </p:nvPr>
        </p:nvSpPr>
        <p:spPr/>
        <p:txBody>
          <a:bodyPr/>
          <a:lstStyle/>
          <a:p>
            <a:r>
              <a:rPr lang="es-CO" altLang="es-CO" smtClean="0"/>
              <a:t>IGR vs peso Grupo de Interés </a:t>
            </a:r>
          </a:p>
        </p:txBody>
      </p:sp>
      <p:pic>
        <p:nvPicPr>
          <p:cNvPr id="196645" name="Picture 24" descr="Recurso 3contenido"/>
          <p:cNvPicPr>
            <a:picLocks noChangeAspect="1" noChangeArrowheads="1"/>
          </p:cNvPicPr>
          <p:nvPr/>
        </p:nvPicPr>
        <p:blipFill>
          <a:blip r:embed="rId6" cstate="print"/>
          <a:srcRect/>
          <a:stretch>
            <a:fillRect/>
          </a:stretch>
        </p:blipFill>
        <p:spPr bwMode="auto">
          <a:xfrm>
            <a:off x="5672138" y="4008438"/>
            <a:ext cx="1335087" cy="749300"/>
          </a:xfrm>
          <a:prstGeom prst="rect">
            <a:avLst/>
          </a:prstGeom>
          <a:noFill/>
          <a:ln w="9525">
            <a:noFill/>
            <a:miter lim="800000"/>
            <a:headEnd/>
            <a:tailEnd/>
          </a:ln>
        </p:spPr>
      </p:pic>
      <p:sp>
        <p:nvSpPr>
          <p:cNvPr id="8" name="7 CuadroTexto"/>
          <p:cNvSpPr txBox="1"/>
          <p:nvPr/>
        </p:nvSpPr>
        <p:spPr>
          <a:xfrm>
            <a:off x="5867400" y="4799013"/>
            <a:ext cx="1100138" cy="244475"/>
          </a:xfrm>
          <a:prstGeom prst="rect">
            <a:avLst/>
          </a:prstGeom>
          <a:noFill/>
          <a:ln>
            <a:noFill/>
          </a:ln>
        </p:spPr>
        <p:txBody>
          <a:bodyPr>
            <a:spAutoFit/>
          </a:bodyPr>
          <a:lstStyle/>
          <a:p>
            <a:pPr algn="ctr">
              <a:defRPr/>
            </a:pPr>
            <a:r>
              <a:rPr lang="es-CO" sz="1050" dirty="0">
                <a:solidFill>
                  <a:srgbClr val="FF9900"/>
                </a:solidFill>
                <a:cs typeface="Arial" charset="0"/>
              </a:rPr>
              <a:t>Mejor Calificados</a:t>
            </a:r>
          </a:p>
        </p:txBody>
      </p:sp>
      <p:sp>
        <p:nvSpPr>
          <p:cNvPr id="19" name="18 Flecha arriba"/>
          <p:cNvSpPr/>
          <p:nvPr/>
        </p:nvSpPr>
        <p:spPr bwMode="auto">
          <a:xfrm rot="19145803">
            <a:off x="4391535" y="1985594"/>
            <a:ext cx="288032" cy="216024"/>
          </a:xfrm>
          <a:prstGeom prst="upArrow">
            <a:avLst/>
          </a:prstGeom>
          <a:solidFill>
            <a:schemeClr val="accent5">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smtClean="0">
              <a:ln>
                <a:noFill/>
              </a:ln>
              <a:solidFill>
                <a:schemeClr val="tx1"/>
              </a:solidFill>
              <a:effectLst/>
              <a:latin typeface="Calibri" pitchFamily="34" charset="0"/>
              <a:cs typeface="Arial" pitchFamily="34" charset="0"/>
            </a:endParaRPr>
          </a:p>
        </p:txBody>
      </p:sp>
      <p:sp>
        <p:nvSpPr>
          <p:cNvPr id="20" name="19 Flecha arriba"/>
          <p:cNvSpPr/>
          <p:nvPr/>
        </p:nvSpPr>
        <p:spPr bwMode="auto">
          <a:xfrm rot="19145803">
            <a:off x="2879367" y="2849690"/>
            <a:ext cx="288032" cy="216024"/>
          </a:xfrm>
          <a:prstGeom prst="upArrow">
            <a:avLst/>
          </a:prstGeom>
          <a:solidFill>
            <a:schemeClr val="accent5">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ctrTitle" idx="4294967295"/>
          </p:nvPr>
        </p:nvSpPr>
        <p:spPr>
          <a:xfrm>
            <a:off x="250825" y="2020888"/>
            <a:ext cx="3297238" cy="1103312"/>
          </a:xfrm>
        </p:spPr>
        <p:txBody>
          <a:bodyPr/>
          <a:lstStyle/>
          <a:p>
            <a:pPr algn="r" eaLnBrk="1" hangingPunct="1"/>
            <a:r>
              <a:rPr lang="es-CO" altLang="es-CO" sz="3000" smtClean="0">
                <a:solidFill>
                  <a:schemeClr val="bg1"/>
                </a:solidFill>
              </a:rPr>
              <a:t>Análisis Resultados IGR</a:t>
            </a:r>
            <a:br>
              <a:rPr lang="es-CO" altLang="es-CO" sz="3000" smtClean="0">
                <a:solidFill>
                  <a:schemeClr val="bg1"/>
                </a:solidFill>
              </a:rPr>
            </a:br>
            <a:r>
              <a:rPr lang="es-CO" altLang="es-CO" sz="3000" smtClean="0">
                <a:solidFill>
                  <a:schemeClr val="bg1"/>
                </a:solidFill>
              </a:rPr>
              <a:t>Peso e Impacto</a:t>
            </a:r>
            <a:endParaRPr lang="es-ES" altLang="es-CO" sz="300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65" name="Group 317"/>
          <p:cNvGraphicFramePr>
            <a:graphicFrameLocks noGrp="1"/>
          </p:cNvGraphicFramePr>
          <p:nvPr>
            <p:ph sz="half" idx="4294967295"/>
          </p:nvPr>
        </p:nvGraphicFramePr>
        <p:xfrm>
          <a:off x="1258888" y="1420813"/>
          <a:ext cx="6611937" cy="2614614"/>
        </p:xfrm>
        <a:graphic>
          <a:graphicData uri="http://schemas.openxmlformats.org/drawingml/2006/table">
            <a:tbl>
              <a:tblPr/>
              <a:tblGrid>
                <a:gridCol w="2682875"/>
                <a:gridCol w="1552575"/>
                <a:gridCol w="301625"/>
                <a:gridCol w="165100"/>
                <a:gridCol w="1630362"/>
                <a:gridCol w="279400"/>
              </a:tblGrid>
              <a:tr h="434975">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rgbClr val="000000"/>
                          </a:solidFill>
                          <a:effectLst/>
                          <a:latin typeface="Calibri" pitchFamily="34" charset="0"/>
                          <a:cs typeface="Arial" pitchFamily="34" charset="0"/>
                        </a:rPr>
                        <a:t>Gestión Corporativa</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a:noFill/>
                    </a:lnL>
                    <a:lnR w="6350" cap="flat" cmpd="sng" algn="ctr">
                      <a:solidFill>
                        <a:srgbClr val="DDDDDD"/>
                      </a:solidFill>
                      <a:prstDash val="sysDash"/>
                      <a:round/>
                      <a:headEnd type="none" w="med" len="med"/>
                      <a:tailEnd type="none" w="med" len="med"/>
                    </a:lnR>
                    <a:lnT>
                      <a:noFill/>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12%</a:t>
                      </a:r>
                      <a:endParaRPr kumimoji="0" lang="es-CO" sz="11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a:noFill/>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11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11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a:noFill/>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11%</a:t>
                      </a:r>
                      <a:endParaRPr kumimoji="0" lang="es-CO" sz="11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a:noFill/>
                    </a:lnT>
                    <a:lnB w="6350" cap="flat" cmpd="sng" algn="ctr">
                      <a:solidFill>
                        <a:srgbClr val="DDDDDD"/>
                      </a:solidFill>
                      <a:prstDash val="sysDash"/>
                      <a:round/>
                      <a:headEnd type="none" w="med" len="med"/>
                      <a:tailEnd type="none" w="med" len="med"/>
                    </a:lnB>
                    <a:lnTlToBr>
                      <a:noFill/>
                    </a:lnTlToBr>
                    <a:lnBlToTr>
                      <a:noFill/>
                    </a:lnBlToTr>
                    <a:noFill/>
                  </a:tcPr>
                </a:tc>
              </a:tr>
              <a:tr h="434975">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rgbClr val="000000"/>
                          </a:solidFill>
                          <a:effectLst/>
                          <a:latin typeface="Calibri" pitchFamily="34" charset="0"/>
                          <a:cs typeface="Arial" pitchFamily="34" charset="0"/>
                        </a:rPr>
                        <a:t>Responsabilidad Social</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a:noFill/>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15%</a:t>
                      </a:r>
                      <a:endParaRPr kumimoji="0" lang="es-CO" sz="11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11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11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14%</a:t>
                      </a:r>
                      <a:endParaRPr kumimoji="0" lang="es-CO" sz="11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r>
              <a:tr h="434975">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rgbClr val="000000"/>
                          </a:solidFill>
                          <a:effectLst/>
                          <a:latin typeface="Calibri" pitchFamily="34" charset="0"/>
                          <a:cs typeface="Arial" pitchFamily="34" charset="0"/>
                        </a:rPr>
                        <a:t>Responsabilidad Ambiental</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a:noFill/>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14%</a:t>
                      </a:r>
                      <a:endParaRPr kumimoji="0" lang="es-CO" sz="11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11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11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11%</a:t>
                      </a:r>
                      <a:endParaRPr kumimoji="0" lang="es-CO" sz="11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r>
              <a:tr h="436563">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rgbClr val="000000"/>
                          </a:solidFill>
                          <a:effectLst/>
                          <a:latin typeface="Calibri" pitchFamily="34" charset="0"/>
                          <a:cs typeface="Arial" pitchFamily="34" charset="0"/>
                        </a:rPr>
                        <a:t>Calidad de Productos y Servicios</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a:noFill/>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25%</a:t>
                      </a:r>
                      <a:endParaRPr kumimoji="0" lang="es-CO" sz="11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11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11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26%</a:t>
                      </a:r>
                      <a:endParaRPr kumimoji="0" lang="es-CO" sz="11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r>
              <a:tr h="436563">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rgbClr val="000000"/>
                          </a:solidFill>
                          <a:effectLst/>
                          <a:latin typeface="Calibri" pitchFamily="34" charset="0"/>
                          <a:cs typeface="Arial" pitchFamily="34" charset="0"/>
                        </a:rPr>
                        <a:t>Ética y transparencia en la comunicación</a:t>
                      </a:r>
                    </a:p>
                  </a:txBody>
                  <a:tcPr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a:noFill/>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16%</a:t>
                      </a:r>
                      <a:endParaRPr kumimoji="0" lang="es-CO" sz="11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11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11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13%</a:t>
                      </a:r>
                      <a:endParaRPr kumimoji="0" lang="es-CO" sz="11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r>
              <a:tr h="436563">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rgbClr val="000000"/>
                          </a:solidFill>
                          <a:effectLst/>
                          <a:latin typeface="Calibri" pitchFamily="34" charset="0"/>
                          <a:cs typeface="Arial" pitchFamily="34" charset="0"/>
                        </a:rPr>
                        <a:t>Innovación y Liderazgo</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a:noFill/>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10%</a:t>
                      </a:r>
                      <a:endParaRPr kumimoji="0" lang="es-CO" sz="11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a:noFill/>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11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ctr" latinLnBrk="0" hangingPunct="0">
                        <a:lnSpc>
                          <a:spcPct val="80000"/>
                        </a:lnSpc>
                        <a:spcBef>
                          <a:spcPct val="0"/>
                        </a:spcBef>
                        <a:spcAft>
                          <a:spcPct val="0"/>
                        </a:spcAft>
                        <a:buClrTx/>
                        <a:buSzTx/>
                        <a:buFontTx/>
                        <a:buNone/>
                        <a:tabLst/>
                      </a:pPr>
                      <a:endParaRPr kumimoji="0" lang="es-ES" sz="1100" b="0" i="0" u="none" strike="noStrike" cap="none" normalizeH="0" baseline="0" smtClean="0">
                        <a:ln>
                          <a:noFill/>
                        </a:ln>
                        <a:solidFill>
                          <a:srgbClr val="333333"/>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8%</a:t>
                      </a:r>
                      <a:endParaRPr kumimoji="0" lang="es-CO" sz="11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w="6350" cap="flat" cmpd="sng" algn="ctr">
                      <a:solidFill>
                        <a:srgbClr val="DDDDDD"/>
                      </a:solidFill>
                      <a:prstDash val="sysDash"/>
                      <a:round/>
                      <a:headEnd type="none" w="med" len="med"/>
                      <a:tailEnd type="none" w="med" len="med"/>
                    </a:lnL>
                    <a:lnR w="6350" cap="flat" cmpd="sng" algn="ctr">
                      <a:solidFill>
                        <a:srgbClr val="DDDDDD"/>
                      </a:solidFill>
                      <a:prstDash val="sysDash"/>
                      <a:round/>
                      <a:headEnd type="none" w="med" len="med"/>
                      <a:tailEnd type="none" w="med" len="med"/>
                    </a:lnR>
                    <a:lnT w="6350" cap="flat" cmpd="sng" algn="ctr">
                      <a:solidFill>
                        <a:srgbClr val="DDDDDD"/>
                      </a:solidFill>
                      <a:prstDash val="sysDash"/>
                      <a:round/>
                      <a:headEnd type="none" w="med" len="med"/>
                      <a:tailEnd type="none" w="med" len="med"/>
                    </a:lnT>
                    <a:lnB>
                      <a:noFill/>
                    </a:lnB>
                    <a:lnTlToBr>
                      <a:noFill/>
                    </a:lnTlToBr>
                    <a:lnBlToTr>
                      <a:noFill/>
                    </a:lnBlToTr>
                    <a:noFill/>
                  </a:tcPr>
                </a:tc>
              </a:tr>
            </a:tbl>
          </a:graphicData>
        </a:graphic>
      </p:graphicFrame>
      <p:graphicFrame>
        <p:nvGraphicFramePr>
          <p:cNvPr id="283710" name="Object 62"/>
          <p:cNvGraphicFramePr>
            <a:graphicFrameLocks noChangeAspect="1"/>
          </p:cNvGraphicFramePr>
          <p:nvPr/>
        </p:nvGraphicFramePr>
        <p:xfrm>
          <a:off x="5997575" y="1419225"/>
          <a:ext cx="1509713" cy="3113088"/>
        </p:xfrm>
        <a:graphic>
          <a:graphicData uri="http://schemas.openxmlformats.org/presentationml/2006/ole">
            <p:oleObj spid="_x0000_s283710" name="Gráfico" r:id="rId3" imgW="5715000" imgH="11782517" progId="MSGraph.Chart.8">
              <p:embed followColorScheme="full"/>
            </p:oleObj>
          </a:graphicData>
        </a:graphic>
      </p:graphicFrame>
      <p:sp>
        <p:nvSpPr>
          <p:cNvPr id="283711" name="Rectangle 3"/>
          <p:cNvSpPr>
            <a:spLocks noGrp="1" noChangeArrowheads="1"/>
          </p:cNvSpPr>
          <p:nvPr>
            <p:ph type="title" idx="4294967295"/>
          </p:nvPr>
        </p:nvSpPr>
        <p:spPr/>
        <p:txBody>
          <a:bodyPr/>
          <a:lstStyle/>
          <a:p>
            <a:r>
              <a:rPr lang="es-CO" altLang="es-CO" smtClean="0"/>
              <a:t>Desempeño por Factores Total</a:t>
            </a:r>
            <a:endParaRPr lang="es-ES" altLang="es-CO" smtClean="0"/>
          </a:p>
        </p:txBody>
      </p:sp>
      <p:graphicFrame>
        <p:nvGraphicFramePr>
          <p:cNvPr id="283712" name="Object 64"/>
          <p:cNvGraphicFramePr>
            <a:graphicFrameLocks noChangeAspect="1"/>
          </p:cNvGraphicFramePr>
          <p:nvPr>
            <p:ph sz="half" idx="4294967295"/>
          </p:nvPr>
        </p:nvGraphicFramePr>
        <p:xfrm>
          <a:off x="3940175" y="1423988"/>
          <a:ext cx="1506538" cy="3101975"/>
        </p:xfrm>
        <a:graphic>
          <a:graphicData uri="http://schemas.openxmlformats.org/presentationml/2006/ole">
            <p:oleObj spid="_x0000_s283712" name="Gráfico" r:id="rId4" imgW="5715000" imgH="11772939" progId="MSGraph.Chart.8">
              <p:embed followColorScheme="full"/>
            </p:oleObj>
          </a:graphicData>
        </a:graphic>
      </p:graphicFrame>
      <p:sp>
        <p:nvSpPr>
          <p:cNvPr id="283713" name="Text Box 29"/>
          <p:cNvSpPr txBox="1">
            <a:spLocks noChangeArrowheads="1"/>
          </p:cNvSpPr>
          <p:nvPr/>
        </p:nvSpPr>
        <p:spPr bwMode="auto">
          <a:xfrm>
            <a:off x="4305300" y="1173163"/>
            <a:ext cx="495300" cy="274637"/>
          </a:xfrm>
          <a:prstGeom prst="rect">
            <a:avLst/>
          </a:prstGeom>
          <a:noFill/>
          <a:ln w="9525">
            <a:noFill/>
            <a:miter lim="800000"/>
            <a:headEnd/>
            <a:tailEnd/>
          </a:ln>
        </p:spPr>
        <p:txBody>
          <a:bodyPr wrap="none">
            <a:spAutoFit/>
          </a:bodyPr>
          <a:lstStyle/>
          <a:p>
            <a:r>
              <a:rPr lang="es-CO" altLang="es-CO" sz="1200">
                <a:solidFill>
                  <a:srgbClr val="333333"/>
                </a:solidFill>
              </a:rPr>
              <a:t>2016</a:t>
            </a:r>
          </a:p>
        </p:txBody>
      </p:sp>
      <p:sp>
        <p:nvSpPr>
          <p:cNvPr id="283714" name="Text Box 66"/>
          <p:cNvSpPr txBox="1">
            <a:spLocks noChangeArrowheads="1"/>
          </p:cNvSpPr>
          <p:nvPr/>
        </p:nvSpPr>
        <p:spPr bwMode="auto">
          <a:xfrm>
            <a:off x="296863" y="771525"/>
            <a:ext cx="330200" cy="336550"/>
          </a:xfrm>
          <a:prstGeom prst="rect">
            <a:avLst/>
          </a:prstGeom>
          <a:noFill/>
          <a:ln w="9525">
            <a:noFill/>
            <a:miter lim="800000"/>
            <a:headEnd/>
            <a:tailEnd/>
          </a:ln>
        </p:spPr>
        <p:txBody>
          <a:bodyPr wrap="none">
            <a:spAutoFit/>
          </a:bodyPr>
          <a:lstStyle/>
          <a:p>
            <a:r>
              <a:rPr lang="es-CO" altLang="es-CO" sz="1600" b="0">
                <a:solidFill>
                  <a:srgbClr val="333333"/>
                </a:solidFill>
              </a:rPr>
              <a:t>%</a:t>
            </a:r>
            <a:endParaRPr lang="es-ES" altLang="es-CO" sz="1600" b="0">
              <a:solidFill>
                <a:srgbClr val="333333"/>
              </a:solidFill>
            </a:endParaRPr>
          </a:p>
        </p:txBody>
      </p:sp>
      <p:sp>
        <p:nvSpPr>
          <p:cNvPr id="283715" name="Text Box 29"/>
          <p:cNvSpPr txBox="1">
            <a:spLocks noChangeArrowheads="1"/>
          </p:cNvSpPr>
          <p:nvPr/>
        </p:nvSpPr>
        <p:spPr bwMode="auto">
          <a:xfrm>
            <a:off x="5426075" y="1233488"/>
            <a:ext cx="434975" cy="244475"/>
          </a:xfrm>
          <a:prstGeom prst="rect">
            <a:avLst/>
          </a:prstGeom>
          <a:noFill/>
          <a:ln w="9525">
            <a:noFill/>
            <a:miter lim="800000"/>
            <a:headEnd/>
            <a:tailEnd/>
          </a:ln>
        </p:spPr>
        <p:txBody>
          <a:bodyPr wrap="none">
            <a:spAutoFit/>
          </a:bodyPr>
          <a:lstStyle/>
          <a:p>
            <a:r>
              <a:rPr lang="es-CO" altLang="es-CO">
                <a:solidFill>
                  <a:srgbClr val="333333"/>
                </a:solidFill>
              </a:rPr>
              <a:t>Peso</a:t>
            </a:r>
          </a:p>
        </p:txBody>
      </p:sp>
      <p:sp>
        <p:nvSpPr>
          <p:cNvPr id="283716" name="Text Box 29"/>
          <p:cNvSpPr txBox="1">
            <a:spLocks noChangeArrowheads="1"/>
          </p:cNvSpPr>
          <p:nvPr/>
        </p:nvSpPr>
        <p:spPr bwMode="auto">
          <a:xfrm>
            <a:off x="7516813" y="1233488"/>
            <a:ext cx="434975" cy="244475"/>
          </a:xfrm>
          <a:prstGeom prst="rect">
            <a:avLst/>
          </a:prstGeom>
          <a:noFill/>
          <a:ln w="9525">
            <a:noFill/>
            <a:miter lim="800000"/>
            <a:headEnd/>
            <a:tailEnd/>
          </a:ln>
        </p:spPr>
        <p:txBody>
          <a:bodyPr wrap="none">
            <a:spAutoFit/>
          </a:bodyPr>
          <a:lstStyle/>
          <a:p>
            <a:r>
              <a:rPr lang="es-CO" altLang="es-CO">
                <a:solidFill>
                  <a:srgbClr val="333333"/>
                </a:solidFill>
              </a:rPr>
              <a:t>Peso</a:t>
            </a:r>
          </a:p>
        </p:txBody>
      </p:sp>
      <p:sp>
        <p:nvSpPr>
          <p:cNvPr id="283717" name="Text Box 30"/>
          <p:cNvSpPr txBox="1">
            <a:spLocks noChangeArrowheads="1"/>
          </p:cNvSpPr>
          <p:nvPr/>
        </p:nvSpPr>
        <p:spPr bwMode="auto">
          <a:xfrm>
            <a:off x="6535738" y="1173163"/>
            <a:ext cx="495300" cy="274637"/>
          </a:xfrm>
          <a:prstGeom prst="rect">
            <a:avLst/>
          </a:prstGeom>
          <a:noFill/>
          <a:ln w="9525">
            <a:noFill/>
            <a:miter lim="800000"/>
            <a:headEnd/>
            <a:tailEnd/>
          </a:ln>
        </p:spPr>
        <p:txBody>
          <a:bodyPr wrap="none">
            <a:spAutoFit/>
          </a:bodyPr>
          <a:lstStyle/>
          <a:p>
            <a:r>
              <a:rPr lang="es-CO" altLang="es-CO" sz="1200">
                <a:solidFill>
                  <a:srgbClr val="333333"/>
                </a:solidFill>
              </a:rPr>
              <a:t>2014</a:t>
            </a:r>
          </a:p>
        </p:txBody>
      </p:sp>
      <p:pic>
        <p:nvPicPr>
          <p:cNvPr id="283718" name="Picture 70" descr="Responsabilidad Social"/>
          <p:cNvPicPr>
            <a:picLocks noChangeAspect="1" noChangeArrowheads="1"/>
          </p:cNvPicPr>
          <p:nvPr/>
        </p:nvPicPr>
        <p:blipFill>
          <a:blip r:embed="rId5" cstate="print"/>
          <a:srcRect/>
          <a:stretch>
            <a:fillRect/>
          </a:stretch>
        </p:blipFill>
        <p:spPr bwMode="auto">
          <a:xfrm>
            <a:off x="2132013" y="1870075"/>
            <a:ext cx="631825" cy="393700"/>
          </a:xfrm>
          <a:prstGeom prst="rect">
            <a:avLst/>
          </a:prstGeom>
          <a:noFill/>
        </p:spPr>
      </p:pic>
      <p:pic>
        <p:nvPicPr>
          <p:cNvPr id="283719" name="Picture 71" descr="Calidad de Productos"/>
          <p:cNvPicPr>
            <a:picLocks noChangeAspect="1" noChangeArrowheads="1"/>
          </p:cNvPicPr>
          <p:nvPr/>
        </p:nvPicPr>
        <p:blipFill>
          <a:blip r:embed="rId6" cstate="print"/>
          <a:srcRect/>
          <a:stretch>
            <a:fillRect/>
          </a:stretch>
        </p:blipFill>
        <p:spPr bwMode="auto">
          <a:xfrm>
            <a:off x="1808163" y="2805113"/>
            <a:ext cx="457200" cy="285750"/>
          </a:xfrm>
          <a:prstGeom prst="rect">
            <a:avLst/>
          </a:prstGeom>
          <a:noFill/>
        </p:spPr>
      </p:pic>
      <p:pic>
        <p:nvPicPr>
          <p:cNvPr id="283720" name="Picture 72" descr="Comunicación Transparecia"/>
          <p:cNvPicPr>
            <a:picLocks noChangeAspect="1" noChangeArrowheads="1"/>
          </p:cNvPicPr>
          <p:nvPr/>
        </p:nvPicPr>
        <p:blipFill>
          <a:blip r:embed="rId7" cstate="print"/>
          <a:srcRect/>
          <a:stretch>
            <a:fillRect/>
          </a:stretch>
        </p:blipFill>
        <p:spPr bwMode="auto">
          <a:xfrm>
            <a:off x="1238250" y="3201988"/>
            <a:ext cx="631825" cy="393700"/>
          </a:xfrm>
          <a:prstGeom prst="rect">
            <a:avLst/>
          </a:prstGeom>
          <a:noFill/>
        </p:spPr>
      </p:pic>
      <p:pic>
        <p:nvPicPr>
          <p:cNvPr id="283721" name="Picture 73" descr="Gestión orporativa"/>
          <p:cNvPicPr>
            <a:picLocks noChangeAspect="1" noChangeArrowheads="1"/>
          </p:cNvPicPr>
          <p:nvPr/>
        </p:nvPicPr>
        <p:blipFill>
          <a:blip r:embed="rId8" cstate="print"/>
          <a:srcRect/>
          <a:stretch>
            <a:fillRect/>
          </a:stretch>
        </p:blipFill>
        <p:spPr bwMode="auto">
          <a:xfrm>
            <a:off x="2239963" y="1428750"/>
            <a:ext cx="631825" cy="393700"/>
          </a:xfrm>
          <a:prstGeom prst="rect">
            <a:avLst/>
          </a:prstGeom>
          <a:noFill/>
        </p:spPr>
      </p:pic>
      <p:pic>
        <p:nvPicPr>
          <p:cNvPr id="283722" name="Picture 74" descr="Innovación y liderazgo"/>
          <p:cNvPicPr>
            <a:picLocks noChangeAspect="1" noChangeArrowheads="1"/>
          </p:cNvPicPr>
          <p:nvPr/>
        </p:nvPicPr>
        <p:blipFill>
          <a:blip r:embed="rId9" cstate="print"/>
          <a:srcRect/>
          <a:stretch>
            <a:fillRect/>
          </a:stretch>
        </p:blipFill>
        <p:spPr bwMode="auto">
          <a:xfrm>
            <a:off x="2178050" y="3594100"/>
            <a:ext cx="631825" cy="393700"/>
          </a:xfrm>
          <a:prstGeom prst="rect">
            <a:avLst/>
          </a:prstGeom>
          <a:noFill/>
        </p:spPr>
      </p:pic>
      <p:pic>
        <p:nvPicPr>
          <p:cNvPr id="283723" name="Picture 75" descr="Responsabilidad Ambientañ"/>
          <p:cNvPicPr>
            <a:picLocks noChangeAspect="1" noChangeArrowheads="1"/>
          </p:cNvPicPr>
          <p:nvPr/>
        </p:nvPicPr>
        <p:blipFill>
          <a:blip r:embed="rId10" cstate="print"/>
          <a:srcRect/>
          <a:stretch>
            <a:fillRect/>
          </a:stretch>
        </p:blipFill>
        <p:spPr bwMode="auto">
          <a:xfrm>
            <a:off x="1912938" y="2287588"/>
            <a:ext cx="631825" cy="3937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 Gráfico"/>
          <p:cNvGraphicFramePr>
            <a:graphicFrameLocks noGrp="1"/>
          </p:cNvGraphicFramePr>
          <p:nvPr/>
        </p:nvGraphicFramePr>
        <p:xfrm>
          <a:off x="1547664" y="628328"/>
          <a:ext cx="612068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398338" name="1 Título"/>
          <p:cNvSpPr>
            <a:spLocks noGrp="1"/>
          </p:cNvSpPr>
          <p:nvPr>
            <p:ph type="title" idx="4294967295"/>
          </p:nvPr>
        </p:nvSpPr>
        <p:spPr/>
        <p:txBody>
          <a:bodyPr/>
          <a:lstStyle/>
          <a:p>
            <a:r>
              <a:rPr lang="es-CO" altLang="es-CO" smtClean="0"/>
              <a:t>Factores e IGR – Total 2016 </a:t>
            </a:r>
          </a:p>
        </p:txBody>
      </p:sp>
      <p:sp>
        <p:nvSpPr>
          <p:cNvPr id="398342" name="5 CuadroTexto"/>
          <p:cNvSpPr txBox="1">
            <a:spLocks noChangeArrowheads="1"/>
          </p:cNvSpPr>
          <p:nvPr/>
        </p:nvSpPr>
        <p:spPr bwMode="auto">
          <a:xfrm rot="-5400000">
            <a:off x="807244" y="2409032"/>
            <a:ext cx="1576387" cy="336550"/>
          </a:xfrm>
          <a:prstGeom prst="rect">
            <a:avLst/>
          </a:prstGeom>
          <a:solidFill>
            <a:schemeClr val="bg1"/>
          </a:solidFill>
          <a:ln w="9525">
            <a:noFill/>
            <a:miter lim="800000"/>
            <a:headEnd/>
            <a:tailEnd/>
          </a:ln>
        </p:spPr>
        <p:txBody>
          <a:bodyPr>
            <a:spAutoFit/>
          </a:bodyPr>
          <a:lstStyle/>
          <a:p>
            <a:pPr algn="ctr"/>
            <a:r>
              <a:rPr lang="es-CO" sz="1600">
                <a:solidFill>
                  <a:srgbClr val="006699"/>
                </a:solidFill>
              </a:rPr>
              <a:t>- Peso +</a:t>
            </a:r>
          </a:p>
        </p:txBody>
      </p:sp>
      <p:sp>
        <p:nvSpPr>
          <p:cNvPr id="398343" name="5 CuadroTexto"/>
          <p:cNvSpPr txBox="1">
            <a:spLocks noChangeArrowheads="1"/>
          </p:cNvSpPr>
          <p:nvPr/>
        </p:nvSpPr>
        <p:spPr bwMode="auto">
          <a:xfrm>
            <a:off x="4067175" y="4808538"/>
            <a:ext cx="1576388" cy="336550"/>
          </a:xfrm>
          <a:prstGeom prst="rect">
            <a:avLst/>
          </a:prstGeom>
          <a:solidFill>
            <a:schemeClr val="bg1"/>
          </a:solidFill>
          <a:ln w="9525">
            <a:noFill/>
            <a:miter lim="800000"/>
            <a:headEnd/>
            <a:tailEnd/>
          </a:ln>
        </p:spPr>
        <p:txBody>
          <a:bodyPr>
            <a:spAutoFit/>
          </a:bodyPr>
          <a:lstStyle/>
          <a:p>
            <a:pPr algn="ctr"/>
            <a:r>
              <a:rPr lang="es-CO" sz="1600">
                <a:solidFill>
                  <a:srgbClr val="006699"/>
                </a:solidFill>
              </a:rPr>
              <a:t>- IGR +</a:t>
            </a:r>
          </a:p>
        </p:txBody>
      </p:sp>
      <p:pic>
        <p:nvPicPr>
          <p:cNvPr id="398344" name="Picture 12" descr="Recurso 12contenido"/>
          <p:cNvPicPr>
            <a:picLocks noChangeAspect="1" noChangeArrowheads="1"/>
          </p:cNvPicPr>
          <p:nvPr/>
        </p:nvPicPr>
        <p:blipFill>
          <a:blip r:embed="rId4" cstate="print"/>
          <a:srcRect/>
          <a:stretch>
            <a:fillRect/>
          </a:stretch>
        </p:blipFill>
        <p:spPr bwMode="auto">
          <a:xfrm>
            <a:off x="2638425" y="3457575"/>
            <a:ext cx="338138" cy="341313"/>
          </a:xfrm>
          <a:prstGeom prst="rect">
            <a:avLst/>
          </a:prstGeom>
          <a:noFill/>
          <a:ln w="9525">
            <a:noFill/>
            <a:miter lim="800000"/>
            <a:headEnd/>
            <a:tailEnd/>
          </a:ln>
        </p:spPr>
      </p:pic>
      <p:pic>
        <p:nvPicPr>
          <p:cNvPr id="398346" name="Picture 12" descr="Recurso 12contenido"/>
          <p:cNvPicPr>
            <a:picLocks noChangeAspect="1" noChangeArrowheads="1"/>
          </p:cNvPicPr>
          <p:nvPr/>
        </p:nvPicPr>
        <p:blipFill>
          <a:blip r:embed="rId4" cstate="print"/>
          <a:srcRect/>
          <a:stretch>
            <a:fillRect/>
          </a:stretch>
        </p:blipFill>
        <p:spPr bwMode="auto">
          <a:xfrm>
            <a:off x="2842758" y="2515616"/>
            <a:ext cx="338137" cy="341312"/>
          </a:xfrm>
          <a:prstGeom prst="rect">
            <a:avLst/>
          </a:prstGeom>
          <a:noFill/>
          <a:ln w="9525">
            <a:noFill/>
            <a:miter lim="800000"/>
            <a:headEnd/>
            <a:tailEnd/>
          </a:ln>
        </p:spPr>
      </p:pic>
      <p:pic>
        <p:nvPicPr>
          <p:cNvPr id="398347" name="Picture 12" descr="Recurso 12contenido"/>
          <p:cNvPicPr>
            <a:picLocks noChangeAspect="1" noChangeArrowheads="1"/>
          </p:cNvPicPr>
          <p:nvPr/>
        </p:nvPicPr>
        <p:blipFill>
          <a:blip r:embed="rId4" cstate="print"/>
          <a:srcRect/>
          <a:stretch>
            <a:fillRect/>
          </a:stretch>
        </p:blipFill>
        <p:spPr bwMode="auto">
          <a:xfrm>
            <a:off x="4984750" y="906463"/>
            <a:ext cx="338138" cy="341312"/>
          </a:xfrm>
          <a:prstGeom prst="rect">
            <a:avLst/>
          </a:prstGeom>
          <a:noFill/>
          <a:ln w="9525">
            <a:noFill/>
            <a:miter lim="800000"/>
            <a:headEnd/>
            <a:tailEnd/>
          </a:ln>
        </p:spPr>
      </p:pic>
      <p:pic>
        <p:nvPicPr>
          <p:cNvPr id="398348" name="Picture 12" descr="Recurso 12contenido"/>
          <p:cNvPicPr>
            <a:picLocks noChangeAspect="1" noChangeArrowheads="1"/>
          </p:cNvPicPr>
          <p:nvPr/>
        </p:nvPicPr>
        <p:blipFill>
          <a:blip r:embed="rId4" cstate="print"/>
          <a:srcRect/>
          <a:stretch>
            <a:fillRect/>
          </a:stretch>
        </p:blipFill>
        <p:spPr bwMode="auto">
          <a:xfrm>
            <a:off x="5269139" y="2547256"/>
            <a:ext cx="338138" cy="341313"/>
          </a:xfrm>
          <a:prstGeom prst="rect">
            <a:avLst/>
          </a:prstGeom>
          <a:noFill/>
          <a:ln w="9525">
            <a:noFill/>
            <a:miter lim="800000"/>
            <a:headEnd/>
            <a:tailEnd/>
          </a:ln>
        </p:spPr>
      </p:pic>
      <p:pic>
        <p:nvPicPr>
          <p:cNvPr id="398349" name="Picture 12" descr="Recurso 12contenido"/>
          <p:cNvPicPr>
            <a:picLocks noChangeAspect="1" noChangeArrowheads="1"/>
          </p:cNvPicPr>
          <p:nvPr/>
        </p:nvPicPr>
        <p:blipFill>
          <a:blip r:embed="rId4" cstate="print"/>
          <a:srcRect/>
          <a:stretch>
            <a:fillRect/>
          </a:stretch>
        </p:blipFill>
        <p:spPr bwMode="auto">
          <a:xfrm>
            <a:off x="5118555" y="2806925"/>
            <a:ext cx="338138" cy="341312"/>
          </a:xfrm>
          <a:prstGeom prst="rect">
            <a:avLst/>
          </a:prstGeom>
          <a:noFill/>
          <a:ln w="9525">
            <a:noFill/>
            <a:miter lim="800000"/>
            <a:headEnd/>
            <a:tailEnd/>
          </a:ln>
        </p:spPr>
      </p:pic>
      <p:pic>
        <p:nvPicPr>
          <p:cNvPr id="398350" name="Picture 12" descr="Recurso 12contenido"/>
          <p:cNvPicPr>
            <a:picLocks noChangeAspect="1" noChangeArrowheads="1"/>
          </p:cNvPicPr>
          <p:nvPr/>
        </p:nvPicPr>
        <p:blipFill>
          <a:blip r:embed="rId4" cstate="print"/>
          <a:srcRect/>
          <a:stretch>
            <a:fillRect/>
          </a:stretch>
        </p:blipFill>
        <p:spPr bwMode="auto">
          <a:xfrm>
            <a:off x="6931025" y="3090863"/>
            <a:ext cx="338138" cy="341312"/>
          </a:xfrm>
          <a:prstGeom prst="rect">
            <a:avLst/>
          </a:prstGeom>
          <a:noFill/>
          <a:ln w="9525">
            <a:noFill/>
            <a:miter lim="800000"/>
            <a:headEnd/>
            <a:tailEnd/>
          </a:ln>
        </p:spPr>
      </p:pic>
      <p:sp>
        <p:nvSpPr>
          <p:cNvPr id="12" name="11 Flecha arriba"/>
          <p:cNvSpPr/>
          <p:nvPr/>
        </p:nvSpPr>
        <p:spPr bwMode="auto">
          <a:xfrm rot="19145803">
            <a:off x="3023381" y="2784484"/>
            <a:ext cx="288032" cy="216024"/>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mtClean="0"/>
              <a:t>Importancia de los Atributos para la Reputación </a:t>
            </a:r>
            <a:endParaRPr lang="es-CO" dirty="0"/>
          </a:p>
        </p:txBody>
      </p:sp>
      <p:sp>
        <p:nvSpPr>
          <p:cNvPr id="3" name="2 Marcador de texto"/>
          <p:cNvSpPr>
            <a:spLocks noGrp="1"/>
          </p:cNvSpPr>
          <p:nvPr>
            <p:ph type="body" idx="1"/>
          </p:nvPr>
        </p:nvSpPr>
        <p:spPr/>
        <p:txBody>
          <a:bodyPr/>
          <a:lstStyle/>
          <a:p>
            <a:r>
              <a:rPr lang="es-CO" smtClean="0"/>
              <a:t>La Perspectiva de CHEC y la de los Grupos de Interés</a:t>
            </a:r>
            <a:endParaRPr lang="es-CO" dirty="0"/>
          </a:p>
        </p:txBody>
      </p:sp>
      <p:graphicFrame>
        <p:nvGraphicFramePr>
          <p:cNvPr id="5" name="4 Tabla"/>
          <p:cNvGraphicFramePr>
            <a:graphicFrameLocks noGrp="1"/>
          </p:cNvGraphicFramePr>
          <p:nvPr/>
        </p:nvGraphicFramePr>
        <p:xfrm>
          <a:off x="6299380" y="1005948"/>
          <a:ext cx="2514601" cy="1548252"/>
        </p:xfrm>
        <a:graphic>
          <a:graphicData uri="http://schemas.openxmlformats.org/drawingml/2006/table">
            <a:tbl>
              <a:tblPr>
                <a:effectLst>
                  <a:outerShdw blurRad="50800" dist="38100" dir="2700000" algn="tl" rotWithShape="0">
                    <a:prstClr val="black">
                      <a:alpha val="40000"/>
                    </a:prstClr>
                  </a:outerShdw>
                </a:effectLst>
              </a:tblPr>
              <a:tblGrid>
                <a:gridCol w="202324">
                  <a:extLst>
                    <a:ext uri="{9D8B030D-6E8A-4147-A177-3AD203B41FA5}"/>
                  </a:extLst>
                </a:gridCol>
                <a:gridCol w="229724">
                  <a:extLst>
                    <a:ext uri="{9D8B030D-6E8A-4147-A177-3AD203B41FA5}"/>
                  </a:extLst>
                </a:gridCol>
                <a:gridCol w="1080120">
                  <a:extLst>
                    <a:ext uri="{9D8B030D-6E8A-4147-A177-3AD203B41FA5}"/>
                  </a:extLst>
                </a:gridCol>
                <a:gridCol w="1002433">
                  <a:extLst>
                    <a:ext uri="{9D8B030D-6E8A-4147-A177-3AD203B41FA5}"/>
                  </a:extLst>
                </a:gridCol>
              </a:tblGrid>
              <a:tr h="190082">
                <a:tc>
                  <a:txBody>
                    <a:bodyPr/>
                    <a:lstStyle/>
                    <a:p>
                      <a:pPr algn="l" fontAlgn="ctr"/>
                      <a:endParaRPr lang="es-CO" sz="800" b="0" i="0" u="none" strike="noStrike" dirty="0">
                        <a:solidFill>
                          <a:srgbClr val="000000"/>
                        </a:solidFill>
                        <a:latin typeface="Calibri"/>
                      </a:endParaRPr>
                    </a:p>
                  </a:txBody>
                  <a:tcPr marL="9525" marR="9525" marT="7146"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s-CO" sz="1200" b="1" i="0" u="none" strike="noStrike" dirty="0">
                          <a:solidFill>
                            <a:srgbClr val="000000"/>
                          </a:solidFill>
                          <a:latin typeface="Calibri"/>
                        </a:rPr>
                        <a:t>Matriz de Diálogo</a:t>
                      </a:r>
                    </a:p>
                  </a:txBody>
                  <a:tcPr marL="9525" marR="9525" marT="7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extLst>
              </a:tr>
              <a:tr h="121481">
                <a:tc>
                  <a:txBody>
                    <a:bodyPr/>
                    <a:lstStyle/>
                    <a:p>
                      <a:pPr algn="l" fontAlgn="ctr"/>
                      <a:endParaRPr lang="es-CO" sz="800" b="0" i="0" u="none" strike="noStrike">
                        <a:solidFill>
                          <a:srgbClr val="000000"/>
                        </a:solidFill>
                        <a:latin typeface="Calibri"/>
                      </a:endParaRPr>
                    </a:p>
                  </a:txBody>
                  <a:tcPr marL="9525" marR="9525" marT="7146" marB="0" anchor="ctr">
                    <a:lnL>
                      <a:noFill/>
                    </a:lnL>
                    <a:lnR>
                      <a:noFill/>
                    </a:lnR>
                    <a:lnT>
                      <a:noFill/>
                    </a:lnT>
                    <a:lnB>
                      <a:noFill/>
                    </a:lnB>
                  </a:tcPr>
                </a:tc>
                <a:tc>
                  <a:txBody>
                    <a:bodyPr/>
                    <a:lstStyle/>
                    <a:p>
                      <a:pPr algn="ctr" fontAlgn="ctr"/>
                      <a:endParaRPr lang="es-CO" sz="800" b="0" i="0" u="none" strike="noStrike">
                        <a:solidFill>
                          <a:srgbClr val="000000"/>
                        </a:solidFill>
                        <a:latin typeface="Calibri"/>
                      </a:endParaRPr>
                    </a:p>
                  </a:txBody>
                  <a:tcPr marL="9525" marR="9525" marT="71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CO" sz="800" b="0" i="0" u="none" strike="noStrike" dirty="0">
                        <a:solidFill>
                          <a:srgbClr val="000000"/>
                        </a:solidFill>
                        <a:latin typeface="Calibri"/>
                      </a:endParaRPr>
                    </a:p>
                  </a:txBody>
                  <a:tcPr marL="9525" marR="9525" marT="71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CO" sz="800" b="0" i="0" u="none" strike="noStrike">
                        <a:solidFill>
                          <a:srgbClr val="000000"/>
                        </a:solidFill>
                        <a:latin typeface="Calibri"/>
                      </a:endParaRPr>
                    </a:p>
                  </a:txBody>
                  <a:tcPr marL="9525" marR="9525" marT="714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extLst>
              </a:tr>
              <a:tr h="471633">
                <a:tc rowSpan="2">
                  <a:txBody>
                    <a:bodyPr/>
                    <a:lstStyle/>
                    <a:p>
                      <a:pPr algn="ctr" fontAlgn="ctr"/>
                      <a:r>
                        <a:rPr lang="es-CO" sz="800" b="1" i="0" u="none" strike="noStrike">
                          <a:solidFill>
                            <a:srgbClr val="000000"/>
                          </a:solidFill>
                          <a:latin typeface="Calibri"/>
                        </a:rPr>
                        <a:t>Peso Directivos</a:t>
                      </a:r>
                    </a:p>
                  </a:txBody>
                  <a:tcPr marL="9525" marR="9525" marT="7146" marB="0" vert="vert270" anchor="ctr">
                    <a:lnL>
                      <a:noFill/>
                    </a:lnL>
                    <a:lnR>
                      <a:noFill/>
                    </a:lnR>
                    <a:lnT>
                      <a:noFill/>
                    </a:lnT>
                    <a:lnB>
                      <a:noFill/>
                    </a:lnB>
                  </a:tcPr>
                </a:tc>
                <a:tc>
                  <a:txBody>
                    <a:bodyPr/>
                    <a:lstStyle/>
                    <a:p>
                      <a:pPr algn="ctr" fontAlgn="ctr"/>
                      <a:r>
                        <a:rPr lang="es-CO" sz="800" b="0" i="0" u="none" strike="noStrike" dirty="0">
                          <a:solidFill>
                            <a:srgbClr val="000000"/>
                          </a:solidFill>
                          <a:latin typeface="Calibri"/>
                        </a:rPr>
                        <a:t>Alto</a:t>
                      </a:r>
                    </a:p>
                  </a:txBody>
                  <a:tcPr marL="9525" marR="9525" marT="7146" marB="0" vert="vert270" anchor="ctr">
                    <a:lnL>
                      <a:noFill/>
                    </a:lnL>
                    <a:lnR>
                      <a:noFill/>
                    </a:lnR>
                    <a:lnT>
                      <a:noFill/>
                    </a:lnT>
                    <a:lnB>
                      <a:noFill/>
                    </a:lnB>
                    <a:solidFill>
                      <a:srgbClr val="99FF99"/>
                    </a:solidFill>
                  </a:tcPr>
                </a:tc>
                <a:tc>
                  <a:txBody>
                    <a:bodyPr/>
                    <a:lstStyle/>
                    <a:p>
                      <a:pPr algn="ctr" fontAlgn="ctr"/>
                      <a:r>
                        <a:rPr lang="es-CO" sz="1100" b="1" i="0" u="none" strike="noStrike" dirty="0">
                          <a:solidFill>
                            <a:srgbClr val="000000"/>
                          </a:solidFill>
                          <a:latin typeface="Calibri"/>
                        </a:rPr>
                        <a:t>Directivos</a:t>
                      </a:r>
                    </a:p>
                  </a:txBody>
                  <a:tcPr marL="9525" marR="9525" marT="7146" marB="0" anchor="ctr">
                    <a:lnL>
                      <a:noFill/>
                    </a:lnL>
                    <a:lnR>
                      <a:noFill/>
                    </a:lnR>
                    <a:lnT>
                      <a:noFill/>
                    </a:lnT>
                    <a:lnB>
                      <a:noFill/>
                    </a:lnB>
                    <a:solidFill>
                      <a:srgbClr val="CCFFFF"/>
                    </a:solidFill>
                  </a:tcPr>
                </a:tc>
                <a:tc>
                  <a:txBody>
                    <a:bodyPr/>
                    <a:lstStyle/>
                    <a:p>
                      <a:pPr algn="ctr" fontAlgn="ctr"/>
                      <a:r>
                        <a:rPr lang="es-CO" sz="1100" b="1" i="0" u="none" strike="noStrike" dirty="0">
                          <a:solidFill>
                            <a:srgbClr val="FFFFFF"/>
                          </a:solidFill>
                          <a:latin typeface="Calibri"/>
                        </a:rPr>
                        <a:t>Acuerdo Importante</a:t>
                      </a:r>
                    </a:p>
                  </a:txBody>
                  <a:tcPr marL="9525" marR="9525" marT="7146" marB="0" anchor="ctr">
                    <a:lnL>
                      <a:noFill/>
                    </a:lnL>
                    <a:lnR>
                      <a:noFill/>
                    </a:lnR>
                    <a:lnT>
                      <a:noFill/>
                    </a:lnT>
                    <a:lnB>
                      <a:noFill/>
                    </a:lnB>
                    <a:solidFill>
                      <a:srgbClr val="0070C0"/>
                    </a:solidFill>
                  </a:tcPr>
                </a:tc>
                <a:extLst>
                  <a:ext uri="{0D108BD9-81ED-4DB2-BD59-A6C34878D82A}"/>
                </a:extLst>
              </a:tr>
              <a:tr h="471633">
                <a:tc vMerge="1">
                  <a:txBody>
                    <a:bodyPr/>
                    <a:lstStyle/>
                    <a:p>
                      <a:endParaRPr lang="es-CO"/>
                    </a:p>
                  </a:txBody>
                  <a:tcPr/>
                </a:tc>
                <a:tc>
                  <a:txBody>
                    <a:bodyPr/>
                    <a:lstStyle/>
                    <a:p>
                      <a:pPr algn="ctr" fontAlgn="ctr"/>
                      <a:r>
                        <a:rPr lang="es-CO" sz="800" b="0" i="0" u="none" strike="noStrike">
                          <a:solidFill>
                            <a:srgbClr val="000000"/>
                          </a:solidFill>
                          <a:latin typeface="Calibri"/>
                        </a:rPr>
                        <a:t>Bajo</a:t>
                      </a:r>
                    </a:p>
                  </a:txBody>
                  <a:tcPr marL="9525" marR="9525" marT="7146" marB="0" vert="vert270" anchor="ctr">
                    <a:lnL>
                      <a:noFill/>
                    </a:lnL>
                    <a:lnR>
                      <a:noFill/>
                    </a:lnR>
                    <a:lnT>
                      <a:noFill/>
                    </a:lnT>
                    <a:lnB>
                      <a:noFill/>
                    </a:lnB>
                    <a:solidFill>
                      <a:srgbClr val="FFCCCC"/>
                    </a:solidFill>
                  </a:tcPr>
                </a:tc>
                <a:tc>
                  <a:txBody>
                    <a:bodyPr/>
                    <a:lstStyle/>
                    <a:p>
                      <a:pPr algn="ctr" fontAlgn="ctr"/>
                      <a:r>
                        <a:rPr lang="es-CO" sz="1100" b="1" i="0" u="none" strike="noStrike">
                          <a:solidFill>
                            <a:srgbClr val="000000"/>
                          </a:solidFill>
                          <a:latin typeface="Calibri"/>
                        </a:rPr>
                        <a:t>Acuerdo Secundario</a:t>
                      </a:r>
                    </a:p>
                  </a:txBody>
                  <a:tcPr marL="9525" marR="9525" marT="7146" marB="0" anchor="ctr">
                    <a:lnL>
                      <a:noFill/>
                    </a:lnL>
                    <a:lnR>
                      <a:noFill/>
                    </a:lnR>
                    <a:lnT>
                      <a:noFill/>
                    </a:lnT>
                    <a:lnB>
                      <a:noFill/>
                    </a:lnB>
                    <a:solidFill>
                      <a:srgbClr val="CC99FF"/>
                    </a:solidFill>
                  </a:tcPr>
                </a:tc>
                <a:tc>
                  <a:txBody>
                    <a:bodyPr/>
                    <a:lstStyle/>
                    <a:p>
                      <a:pPr algn="ctr" fontAlgn="ctr"/>
                      <a:r>
                        <a:rPr lang="es-CO" sz="1100" b="1" i="0" u="none" strike="noStrike" dirty="0">
                          <a:solidFill>
                            <a:srgbClr val="000000"/>
                          </a:solidFill>
                          <a:latin typeface="Calibri"/>
                        </a:rPr>
                        <a:t>Grupo Interés</a:t>
                      </a:r>
                    </a:p>
                  </a:txBody>
                  <a:tcPr marL="9525" marR="9525" marT="7146" marB="0" anchor="ctr">
                    <a:lnL>
                      <a:noFill/>
                    </a:lnL>
                    <a:lnR>
                      <a:noFill/>
                    </a:lnR>
                    <a:lnT>
                      <a:noFill/>
                    </a:lnT>
                    <a:lnB>
                      <a:noFill/>
                    </a:lnB>
                    <a:solidFill>
                      <a:srgbClr val="FFFFCC"/>
                    </a:solidFill>
                  </a:tcPr>
                </a:tc>
                <a:extLst>
                  <a:ext uri="{0D108BD9-81ED-4DB2-BD59-A6C34878D82A}"/>
                </a:extLst>
              </a:tr>
              <a:tr h="142919">
                <a:tc>
                  <a:txBody>
                    <a:bodyPr/>
                    <a:lstStyle/>
                    <a:p>
                      <a:pPr algn="l" fontAlgn="ctr"/>
                      <a:endParaRPr lang="es-CO" sz="800" b="0" i="0" u="none" strike="noStrike">
                        <a:solidFill>
                          <a:srgbClr val="000000"/>
                        </a:solidFill>
                        <a:latin typeface="Calibri"/>
                      </a:endParaRPr>
                    </a:p>
                  </a:txBody>
                  <a:tcPr marL="9525" marR="9525" marT="7146" marB="0" anchor="ctr">
                    <a:lnL>
                      <a:noFill/>
                    </a:lnL>
                    <a:lnR>
                      <a:noFill/>
                    </a:lnR>
                    <a:lnT>
                      <a:noFill/>
                    </a:lnT>
                    <a:lnB>
                      <a:noFill/>
                    </a:lnB>
                  </a:tcPr>
                </a:tc>
                <a:tc>
                  <a:txBody>
                    <a:bodyPr/>
                    <a:lstStyle/>
                    <a:p>
                      <a:pPr algn="ctr" fontAlgn="ctr"/>
                      <a:endParaRPr lang="es-CO" sz="800" b="0" i="0" u="none" strike="noStrike">
                        <a:solidFill>
                          <a:srgbClr val="000000"/>
                        </a:solidFill>
                        <a:latin typeface="Calibri"/>
                      </a:endParaRPr>
                    </a:p>
                  </a:txBody>
                  <a:tcPr marL="9525" marR="9525" marT="7146" marB="0" anchor="ctr">
                    <a:lnL>
                      <a:noFill/>
                    </a:lnL>
                    <a:lnR>
                      <a:noFill/>
                    </a:lnR>
                    <a:lnT>
                      <a:noFill/>
                    </a:lnT>
                    <a:lnB>
                      <a:noFill/>
                    </a:lnB>
                  </a:tcPr>
                </a:tc>
                <a:tc>
                  <a:txBody>
                    <a:bodyPr/>
                    <a:lstStyle/>
                    <a:p>
                      <a:pPr algn="ctr" fontAlgn="ctr"/>
                      <a:r>
                        <a:rPr lang="es-CO" sz="800" b="0" i="0" u="none" strike="noStrike">
                          <a:solidFill>
                            <a:srgbClr val="000000"/>
                          </a:solidFill>
                          <a:latin typeface="Calibri"/>
                        </a:rPr>
                        <a:t>Bajo</a:t>
                      </a:r>
                    </a:p>
                  </a:txBody>
                  <a:tcPr marL="9525" marR="9525" marT="7146" marB="0" anchor="ctr">
                    <a:lnL>
                      <a:noFill/>
                    </a:lnL>
                    <a:lnR>
                      <a:noFill/>
                    </a:lnR>
                    <a:lnT>
                      <a:noFill/>
                    </a:lnT>
                    <a:lnB>
                      <a:noFill/>
                    </a:lnB>
                    <a:solidFill>
                      <a:srgbClr val="FFCCCC"/>
                    </a:solidFill>
                  </a:tcPr>
                </a:tc>
                <a:tc>
                  <a:txBody>
                    <a:bodyPr/>
                    <a:lstStyle/>
                    <a:p>
                      <a:pPr algn="ctr" fontAlgn="ctr"/>
                      <a:r>
                        <a:rPr lang="es-CO" sz="800" b="0" i="0" u="none" strike="noStrike" dirty="0">
                          <a:solidFill>
                            <a:srgbClr val="000000"/>
                          </a:solidFill>
                          <a:latin typeface="Calibri"/>
                        </a:rPr>
                        <a:t>Alto</a:t>
                      </a:r>
                    </a:p>
                  </a:txBody>
                  <a:tcPr marL="9525" marR="9525" marT="7146" marB="0" anchor="ctr">
                    <a:lnL>
                      <a:noFill/>
                    </a:lnL>
                    <a:lnR>
                      <a:noFill/>
                    </a:lnR>
                    <a:lnT>
                      <a:noFill/>
                    </a:lnT>
                    <a:lnB>
                      <a:noFill/>
                    </a:lnB>
                    <a:solidFill>
                      <a:srgbClr val="99FF99"/>
                    </a:solidFill>
                  </a:tcPr>
                </a:tc>
                <a:extLst>
                  <a:ext uri="{0D108BD9-81ED-4DB2-BD59-A6C34878D82A}"/>
                </a:extLst>
              </a:tr>
              <a:tr h="142919">
                <a:tc>
                  <a:txBody>
                    <a:bodyPr/>
                    <a:lstStyle/>
                    <a:p>
                      <a:pPr algn="l" fontAlgn="ctr"/>
                      <a:endParaRPr lang="es-CO" sz="800" b="0" i="0" u="none" strike="noStrike">
                        <a:solidFill>
                          <a:srgbClr val="000000"/>
                        </a:solidFill>
                        <a:latin typeface="Calibri"/>
                      </a:endParaRPr>
                    </a:p>
                  </a:txBody>
                  <a:tcPr marL="9525" marR="9525" marT="7146" marB="0" anchor="ctr">
                    <a:lnL>
                      <a:noFill/>
                    </a:lnL>
                    <a:lnR>
                      <a:noFill/>
                    </a:lnR>
                    <a:lnT>
                      <a:noFill/>
                    </a:lnT>
                    <a:lnB>
                      <a:noFill/>
                    </a:lnB>
                  </a:tcPr>
                </a:tc>
                <a:tc>
                  <a:txBody>
                    <a:bodyPr/>
                    <a:lstStyle/>
                    <a:p>
                      <a:pPr algn="ctr" fontAlgn="ctr"/>
                      <a:endParaRPr lang="es-CO" sz="800" b="0" i="0" u="none" strike="noStrike">
                        <a:solidFill>
                          <a:srgbClr val="000000"/>
                        </a:solidFill>
                        <a:latin typeface="Calibri"/>
                      </a:endParaRPr>
                    </a:p>
                  </a:txBody>
                  <a:tcPr marL="9525" marR="9525" marT="7146" marB="0" anchor="ctr">
                    <a:lnL>
                      <a:noFill/>
                    </a:lnL>
                    <a:lnR>
                      <a:noFill/>
                    </a:lnR>
                    <a:lnT>
                      <a:noFill/>
                    </a:lnT>
                    <a:lnB>
                      <a:noFill/>
                    </a:lnB>
                  </a:tcPr>
                </a:tc>
                <a:tc gridSpan="2">
                  <a:txBody>
                    <a:bodyPr/>
                    <a:lstStyle/>
                    <a:p>
                      <a:pPr algn="ctr" fontAlgn="ctr"/>
                      <a:r>
                        <a:rPr lang="es-CO" sz="800" b="1" i="0" u="none" strike="noStrike" dirty="0">
                          <a:solidFill>
                            <a:srgbClr val="000000"/>
                          </a:solidFill>
                          <a:latin typeface="Calibri"/>
                        </a:rPr>
                        <a:t>Peso Grupo</a:t>
                      </a:r>
                    </a:p>
                  </a:txBody>
                  <a:tcPr marL="9525" marR="9525" marT="7146" marB="0" anchor="ctr">
                    <a:lnL>
                      <a:noFill/>
                    </a:lnL>
                    <a:lnR>
                      <a:noFill/>
                    </a:lnR>
                    <a:lnT>
                      <a:noFill/>
                    </a:lnT>
                    <a:lnB>
                      <a:noFill/>
                    </a:lnB>
                  </a:tcPr>
                </a:tc>
                <a:tc hMerge="1">
                  <a:txBody>
                    <a:bodyPr/>
                    <a:lstStyle/>
                    <a:p>
                      <a:endParaRPr lang="es-CO"/>
                    </a:p>
                  </a:txBody>
                  <a:tcPr/>
                </a:tc>
                <a:extLst>
                  <a:ext uri="{0D108BD9-81ED-4DB2-BD59-A6C34878D82A}"/>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7314" name="Group 2"/>
          <p:cNvGraphicFramePr>
            <a:graphicFrameLocks noGrp="1"/>
          </p:cNvGraphicFramePr>
          <p:nvPr/>
        </p:nvGraphicFramePr>
        <p:xfrm>
          <a:off x="1331639" y="1708448"/>
          <a:ext cx="6768751" cy="3153955"/>
        </p:xfrm>
        <a:graphic>
          <a:graphicData uri="http://schemas.openxmlformats.org/drawingml/2006/table">
            <a:tbl>
              <a:tblPr/>
              <a:tblGrid>
                <a:gridCol w="77801"/>
                <a:gridCol w="4344459"/>
                <a:gridCol w="335213"/>
                <a:gridCol w="335213"/>
                <a:gridCol w="335213"/>
                <a:gridCol w="335213"/>
                <a:gridCol w="335213"/>
                <a:gridCol w="335213"/>
                <a:gridCol w="335213"/>
              </a:tblGrid>
              <a:tr h="201613">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10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r>
              <a:tr h="14287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1</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9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Calidad de Productos y Servicios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23</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Atiende adecuadamente las peticiones o solicitudes de sus clientes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dirty="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dirty="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dirty="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Cumple normas y estándares en la prestación de su(s) servicio(s)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Mantiene una fluida comunicación con sus clientes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Ofrece disponibilidad constante de su(s) servicio(s)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Suministra información adecuada y oportuna ante eventos en la prestación o producción de su(s) servicio(s) </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Sus productos y servicios son de alta calidad</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14287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9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Responsabilidad Ambiental</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Ambientalmente está orientada a proteger la vida y la biodiversidad</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Dialoga y hace acuerdos con las comunidades, grupos o gremios a los que pueda afectar la operación de su negocio.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Es cuidadosa en el cumplimiento de la normatividad ambiental y social</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Se asegura de manejar adecuadamente los riesgos e impactos ambientales de sus acciones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r>
                        <a:rPr kumimoji="0" lang="es-CO" sz="900" b="0" i="0" u="none" strike="noStrike" cap="none" normalizeH="0" baseline="0" dirty="0" smtClean="0">
                          <a:ln>
                            <a:noFill/>
                          </a:ln>
                          <a:solidFill>
                            <a:schemeClr val="bg1"/>
                          </a:solidFill>
                          <a:effectLst/>
                          <a:latin typeface="Calibri" pitchFamily="34" charset="0"/>
                          <a:cs typeface="Arial" pitchFamily="34" charset="0"/>
                        </a:rPr>
                        <a:t>1</a:t>
                      </a:r>
                      <a:endParaRPr kumimoji="0" lang="es-CO" sz="900" b="1" i="0" u="none" strike="noStrike" cap="none" normalizeH="0" baseline="0" dirty="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dirty="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90000"/>
                        </a:lnSpc>
                        <a:spcBef>
                          <a:spcPct val="0"/>
                        </a:spcBef>
                        <a:spcAft>
                          <a:spcPct val="0"/>
                        </a:spcAft>
                        <a:buClrTx/>
                        <a:buSzTx/>
                        <a:buFontTx/>
                        <a:buNone/>
                        <a:tabLst/>
                      </a:pPr>
                      <a:endParaRPr kumimoji="0" lang="es-CO" sz="900" b="1" i="0" u="none" strike="noStrike" cap="none" normalizeH="0" baseline="0" dirty="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bl>
          </a:graphicData>
        </a:graphic>
      </p:graphicFrame>
      <p:pic>
        <p:nvPicPr>
          <p:cNvPr id="397429" name="Picture 2"/>
          <p:cNvPicPr>
            <a:picLocks noChangeAspect="1" noChangeArrowheads="1"/>
          </p:cNvPicPr>
          <p:nvPr/>
        </p:nvPicPr>
        <p:blipFill>
          <a:blip r:embed="rId3" cstate="print"/>
          <a:srcRect/>
          <a:stretch>
            <a:fillRect/>
          </a:stretch>
        </p:blipFill>
        <p:spPr bwMode="auto">
          <a:xfrm>
            <a:off x="242888" y="796925"/>
            <a:ext cx="2456904" cy="428625"/>
          </a:xfrm>
          <a:prstGeom prst="rect">
            <a:avLst/>
          </a:prstGeom>
          <a:noFill/>
          <a:ln w="9525">
            <a:noFill/>
            <a:miter lim="800000"/>
            <a:headEnd/>
            <a:tailEnd/>
          </a:ln>
        </p:spPr>
      </p:pic>
      <p:sp>
        <p:nvSpPr>
          <p:cNvPr id="397430" name="3 Título"/>
          <p:cNvSpPr>
            <a:spLocks noGrp="1"/>
          </p:cNvSpPr>
          <p:nvPr>
            <p:ph type="title" idx="4294967295"/>
          </p:nvPr>
        </p:nvSpPr>
        <p:spPr>
          <a:xfrm>
            <a:off x="561976" y="66675"/>
            <a:ext cx="8582024" cy="568325"/>
          </a:xfrm>
        </p:spPr>
        <p:txBody>
          <a:bodyPr/>
          <a:lstStyle/>
          <a:p>
            <a:r>
              <a:rPr lang="es-ES" sz="2200" dirty="0" smtClean="0"/>
              <a:t>Atributos con peso alto para CHEC y para Grupos de Interés</a:t>
            </a:r>
          </a:p>
        </p:txBody>
      </p:sp>
      <p:sp>
        <p:nvSpPr>
          <p:cNvPr id="397431" name="Text Box 65"/>
          <p:cNvSpPr txBox="1">
            <a:spLocks noChangeArrowheads="1"/>
          </p:cNvSpPr>
          <p:nvPr/>
        </p:nvSpPr>
        <p:spPr bwMode="auto">
          <a:xfrm>
            <a:off x="383342" y="804863"/>
            <a:ext cx="2211784" cy="369332"/>
          </a:xfrm>
          <a:prstGeom prst="rect">
            <a:avLst/>
          </a:prstGeom>
          <a:noFill/>
          <a:ln w="9525">
            <a:noFill/>
            <a:miter lim="800000"/>
            <a:headEnd/>
            <a:tailEnd/>
          </a:ln>
        </p:spPr>
        <p:txBody>
          <a:bodyPr wrap="square">
            <a:spAutoFit/>
          </a:bodyPr>
          <a:lstStyle/>
          <a:p>
            <a:pPr>
              <a:spcBef>
                <a:spcPct val="50000"/>
              </a:spcBef>
            </a:pPr>
            <a:r>
              <a:rPr lang="es-CO" sz="1800" dirty="0" smtClean="0">
                <a:solidFill>
                  <a:schemeClr val="bg1"/>
                </a:solidFill>
              </a:rPr>
              <a:t>Acuerdo Importante</a:t>
            </a:r>
            <a:endParaRPr lang="es-ES" sz="1800" dirty="0">
              <a:solidFill>
                <a:schemeClr val="bg1"/>
              </a:solidFill>
            </a:endParaRPr>
          </a:p>
        </p:txBody>
      </p:sp>
      <p:sp>
        <p:nvSpPr>
          <p:cNvPr id="397446" name="Rectangle 2019"/>
          <p:cNvSpPr>
            <a:spLocks noChangeArrowheads="1"/>
          </p:cNvSpPr>
          <p:nvPr/>
        </p:nvSpPr>
        <p:spPr bwMode="auto">
          <a:xfrm rot="10800000">
            <a:off x="70929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Hogares</a:t>
            </a:r>
          </a:p>
        </p:txBody>
      </p:sp>
      <p:sp>
        <p:nvSpPr>
          <p:cNvPr id="397447" name="Rectangle 2020"/>
          <p:cNvSpPr>
            <a:spLocks noChangeArrowheads="1"/>
          </p:cNvSpPr>
          <p:nvPr/>
        </p:nvSpPr>
        <p:spPr bwMode="auto">
          <a:xfrm rot="10800000">
            <a:off x="67627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dirty="0">
                <a:solidFill>
                  <a:srgbClr val="292929"/>
                </a:solidFill>
              </a:rPr>
              <a:t>Gente</a:t>
            </a:r>
          </a:p>
        </p:txBody>
      </p:sp>
      <p:sp>
        <p:nvSpPr>
          <p:cNvPr id="397448" name="Rectangle 2021"/>
          <p:cNvSpPr>
            <a:spLocks noChangeArrowheads="1"/>
          </p:cNvSpPr>
          <p:nvPr/>
        </p:nvSpPr>
        <p:spPr bwMode="auto">
          <a:xfrm rot="10800000">
            <a:off x="64325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Estado</a:t>
            </a:r>
          </a:p>
        </p:txBody>
      </p:sp>
      <p:sp>
        <p:nvSpPr>
          <p:cNvPr id="397449" name="Rectangle 2022"/>
          <p:cNvSpPr>
            <a:spLocks noChangeArrowheads="1"/>
          </p:cNvSpPr>
          <p:nvPr/>
        </p:nvSpPr>
        <p:spPr bwMode="auto">
          <a:xfrm rot="10800000">
            <a:off x="61023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Empresas</a:t>
            </a:r>
          </a:p>
        </p:txBody>
      </p:sp>
      <p:sp>
        <p:nvSpPr>
          <p:cNvPr id="397450" name="Rectangle 2023"/>
          <p:cNvSpPr>
            <a:spLocks noChangeArrowheads="1"/>
          </p:cNvSpPr>
          <p:nvPr/>
        </p:nvSpPr>
        <p:spPr bwMode="auto">
          <a:xfrm rot="10800000">
            <a:off x="57721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Comunidad</a:t>
            </a:r>
          </a:p>
        </p:txBody>
      </p:sp>
      <p:sp>
        <p:nvSpPr>
          <p:cNvPr id="397451" name="Line 2026"/>
          <p:cNvSpPr>
            <a:spLocks noChangeShapeType="1"/>
          </p:cNvSpPr>
          <p:nvPr/>
        </p:nvSpPr>
        <p:spPr bwMode="auto">
          <a:xfrm rot="10800000">
            <a:off x="5772150" y="1008063"/>
            <a:ext cx="0" cy="725487"/>
          </a:xfrm>
          <a:prstGeom prst="line">
            <a:avLst/>
          </a:prstGeom>
          <a:noFill/>
          <a:ln w="3175" cap="sq">
            <a:noFill/>
            <a:round/>
            <a:headEnd/>
            <a:tailEnd/>
          </a:ln>
        </p:spPr>
        <p:txBody>
          <a:bodyPr/>
          <a:lstStyle/>
          <a:p>
            <a:endParaRPr lang="es-CO"/>
          </a:p>
        </p:txBody>
      </p:sp>
      <p:sp>
        <p:nvSpPr>
          <p:cNvPr id="397452" name="Line 2045"/>
          <p:cNvSpPr>
            <a:spLocks noChangeShapeType="1"/>
          </p:cNvSpPr>
          <p:nvPr/>
        </p:nvSpPr>
        <p:spPr bwMode="auto">
          <a:xfrm rot="5400000">
            <a:off x="5771357" y="1008856"/>
            <a:ext cx="330200" cy="1587"/>
          </a:xfrm>
          <a:prstGeom prst="line">
            <a:avLst/>
          </a:prstGeom>
          <a:noFill/>
          <a:ln w="3175" cap="sq">
            <a:noFill/>
            <a:round/>
            <a:headEnd/>
            <a:tailEnd/>
          </a:ln>
        </p:spPr>
        <p:txBody>
          <a:bodyPr/>
          <a:lstStyle/>
          <a:p>
            <a:endParaRPr lang="es-CO"/>
          </a:p>
        </p:txBody>
      </p:sp>
      <p:sp>
        <p:nvSpPr>
          <p:cNvPr id="397453" name="Line 2046"/>
          <p:cNvSpPr>
            <a:spLocks noChangeShapeType="1"/>
          </p:cNvSpPr>
          <p:nvPr/>
        </p:nvSpPr>
        <p:spPr bwMode="auto">
          <a:xfrm rot="5400000">
            <a:off x="5771357" y="1734344"/>
            <a:ext cx="330200" cy="1587"/>
          </a:xfrm>
          <a:prstGeom prst="line">
            <a:avLst/>
          </a:prstGeom>
          <a:noFill/>
          <a:ln w="3175" cap="sq">
            <a:noFill/>
            <a:round/>
            <a:headEnd/>
            <a:tailEnd/>
          </a:ln>
        </p:spPr>
        <p:txBody>
          <a:bodyPr/>
          <a:lstStyle/>
          <a:p>
            <a:endParaRPr lang="es-CO"/>
          </a:p>
        </p:txBody>
      </p:sp>
      <p:sp>
        <p:nvSpPr>
          <p:cNvPr id="397454" name="Line 2047"/>
          <p:cNvSpPr>
            <a:spLocks noChangeShapeType="1"/>
          </p:cNvSpPr>
          <p:nvPr/>
        </p:nvSpPr>
        <p:spPr bwMode="auto">
          <a:xfrm rot="5400000">
            <a:off x="6101557" y="1008856"/>
            <a:ext cx="330200" cy="1587"/>
          </a:xfrm>
          <a:prstGeom prst="line">
            <a:avLst/>
          </a:prstGeom>
          <a:noFill/>
          <a:ln w="3175" cap="sq">
            <a:noFill/>
            <a:round/>
            <a:headEnd/>
            <a:tailEnd/>
          </a:ln>
        </p:spPr>
        <p:txBody>
          <a:bodyPr/>
          <a:lstStyle/>
          <a:p>
            <a:endParaRPr lang="es-CO"/>
          </a:p>
        </p:txBody>
      </p:sp>
      <p:sp>
        <p:nvSpPr>
          <p:cNvPr id="397455" name="Line 2048"/>
          <p:cNvSpPr>
            <a:spLocks noChangeShapeType="1"/>
          </p:cNvSpPr>
          <p:nvPr/>
        </p:nvSpPr>
        <p:spPr bwMode="auto">
          <a:xfrm rot="5400000">
            <a:off x="6101557" y="1734344"/>
            <a:ext cx="330200" cy="1587"/>
          </a:xfrm>
          <a:prstGeom prst="line">
            <a:avLst/>
          </a:prstGeom>
          <a:noFill/>
          <a:ln w="3175" cap="sq">
            <a:noFill/>
            <a:round/>
            <a:headEnd/>
            <a:tailEnd/>
          </a:ln>
        </p:spPr>
        <p:txBody>
          <a:bodyPr/>
          <a:lstStyle/>
          <a:p>
            <a:endParaRPr lang="es-CO"/>
          </a:p>
        </p:txBody>
      </p:sp>
      <p:sp>
        <p:nvSpPr>
          <p:cNvPr id="397456" name="Line 2049"/>
          <p:cNvSpPr>
            <a:spLocks noChangeShapeType="1"/>
          </p:cNvSpPr>
          <p:nvPr/>
        </p:nvSpPr>
        <p:spPr bwMode="auto">
          <a:xfrm rot="5400000">
            <a:off x="6431757" y="1008856"/>
            <a:ext cx="330200" cy="1587"/>
          </a:xfrm>
          <a:prstGeom prst="line">
            <a:avLst/>
          </a:prstGeom>
          <a:noFill/>
          <a:ln w="3175" cap="sq">
            <a:noFill/>
            <a:round/>
            <a:headEnd/>
            <a:tailEnd/>
          </a:ln>
        </p:spPr>
        <p:txBody>
          <a:bodyPr/>
          <a:lstStyle/>
          <a:p>
            <a:endParaRPr lang="es-CO"/>
          </a:p>
        </p:txBody>
      </p:sp>
      <p:sp>
        <p:nvSpPr>
          <p:cNvPr id="397457" name="Line 2050"/>
          <p:cNvSpPr>
            <a:spLocks noChangeShapeType="1"/>
          </p:cNvSpPr>
          <p:nvPr/>
        </p:nvSpPr>
        <p:spPr bwMode="auto">
          <a:xfrm rot="5400000">
            <a:off x="6431757" y="1734344"/>
            <a:ext cx="330200" cy="1587"/>
          </a:xfrm>
          <a:prstGeom prst="line">
            <a:avLst/>
          </a:prstGeom>
          <a:noFill/>
          <a:ln w="3175" cap="sq">
            <a:noFill/>
            <a:round/>
            <a:headEnd/>
            <a:tailEnd/>
          </a:ln>
        </p:spPr>
        <p:txBody>
          <a:bodyPr/>
          <a:lstStyle/>
          <a:p>
            <a:endParaRPr lang="es-CO"/>
          </a:p>
        </p:txBody>
      </p:sp>
      <p:sp>
        <p:nvSpPr>
          <p:cNvPr id="397458" name="Line 2051"/>
          <p:cNvSpPr>
            <a:spLocks noChangeShapeType="1"/>
          </p:cNvSpPr>
          <p:nvPr/>
        </p:nvSpPr>
        <p:spPr bwMode="auto">
          <a:xfrm rot="5400000">
            <a:off x="6761957" y="1008856"/>
            <a:ext cx="330200" cy="1587"/>
          </a:xfrm>
          <a:prstGeom prst="line">
            <a:avLst/>
          </a:prstGeom>
          <a:noFill/>
          <a:ln w="3175" cap="sq">
            <a:noFill/>
            <a:round/>
            <a:headEnd/>
            <a:tailEnd/>
          </a:ln>
        </p:spPr>
        <p:txBody>
          <a:bodyPr/>
          <a:lstStyle/>
          <a:p>
            <a:endParaRPr lang="es-CO"/>
          </a:p>
        </p:txBody>
      </p:sp>
      <p:sp>
        <p:nvSpPr>
          <p:cNvPr id="397459" name="Line 2053"/>
          <p:cNvSpPr>
            <a:spLocks noChangeShapeType="1"/>
          </p:cNvSpPr>
          <p:nvPr/>
        </p:nvSpPr>
        <p:spPr bwMode="auto">
          <a:xfrm rot="5400000">
            <a:off x="7092157" y="1008856"/>
            <a:ext cx="330200" cy="1587"/>
          </a:xfrm>
          <a:prstGeom prst="line">
            <a:avLst/>
          </a:prstGeom>
          <a:noFill/>
          <a:ln w="3175" cap="sq">
            <a:noFill/>
            <a:round/>
            <a:headEnd/>
            <a:tailEnd/>
          </a:ln>
        </p:spPr>
        <p:txBody>
          <a:bodyPr/>
          <a:lstStyle/>
          <a:p>
            <a:endParaRPr lang="es-CO"/>
          </a:p>
        </p:txBody>
      </p:sp>
      <p:sp>
        <p:nvSpPr>
          <p:cNvPr id="397460" name="Line 2054"/>
          <p:cNvSpPr>
            <a:spLocks noChangeShapeType="1"/>
          </p:cNvSpPr>
          <p:nvPr/>
        </p:nvSpPr>
        <p:spPr bwMode="auto">
          <a:xfrm rot="5400000">
            <a:off x="7092157" y="1734344"/>
            <a:ext cx="330200" cy="1587"/>
          </a:xfrm>
          <a:prstGeom prst="line">
            <a:avLst/>
          </a:prstGeom>
          <a:noFill/>
          <a:ln w="3175" cap="sq">
            <a:noFill/>
            <a:round/>
            <a:headEnd/>
            <a:tailEnd/>
          </a:ln>
        </p:spPr>
        <p:txBody>
          <a:bodyPr/>
          <a:lstStyle/>
          <a:p>
            <a:endParaRPr lang="es-CO"/>
          </a:p>
        </p:txBody>
      </p:sp>
      <p:pic>
        <p:nvPicPr>
          <p:cNvPr id="397461" name="Picture 149" descr="ok1"/>
          <p:cNvPicPr>
            <a:picLocks noChangeAspect="1" noChangeArrowheads="1"/>
          </p:cNvPicPr>
          <p:nvPr/>
        </p:nvPicPr>
        <p:blipFill>
          <a:blip r:embed="rId4" cstate="print"/>
          <a:srcRect/>
          <a:stretch>
            <a:fillRect/>
          </a:stretch>
        </p:blipFill>
        <p:spPr bwMode="auto">
          <a:xfrm>
            <a:off x="5794375" y="2097088"/>
            <a:ext cx="244475" cy="488950"/>
          </a:xfrm>
          <a:prstGeom prst="rect">
            <a:avLst/>
          </a:prstGeom>
          <a:noFill/>
        </p:spPr>
      </p:pic>
      <p:pic>
        <p:nvPicPr>
          <p:cNvPr id="397462" name="Picture 150" descr="ok3"/>
          <p:cNvPicPr>
            <a:picLocks noChangeAspect="1" noChangeArrowheads="1"/>
          </p:cNvPicPr>
          <p:nvPr/>
        </p:nvPicPr>
        <p:blipFill>
          <a:blip r:embed="rId5" cstate="print"/>
          <a:srcRect/>
          <a:stretch>
            <a:fillRect/>
          </a:stretch>
        </p:blipFill>
        <p:spPr bwMode="auto">
          <a:xfrm>
            <a:off x="6462713" y="2095500"/>
            <a:ext cx="244475" cy="488950"/>
          </a:xfrm>
          <a:prstGeom prst="rect">
            <a:avLst/>
          </a:prstGeom>
          <a:noFill/>
        </p:spPr>
      </p:pic>
      <p:pic>
        <p:nvPicPr>
          <p:cNvPr id="397463" name="Picture 151" descr="ok1"/>
          <p:cNvPicPr>
            <a:picLocks noChangeAspect="1" noChangeArrowheads="1"/>
          </p:cNvPicPr>
          <p:nvPr/>
        </p:nvPicPr>
        <p:blipFill>
          <a:blip r:embed="rId4" cstate="print"/>
          <a:srcRect/>
          <a:stretch>
            <a:fillRect/>
          </a:stretch>
        </p:blipFill>
        <p:spPr bwMode="auto">
          <a:xfrm>
            <a:off x="5794375" y="2357438"/>
            <a:ext cx="244475" cy="488950"/>
          </a:xfrm>
          <a:prstGeom prst="rect">
            <a:avLst/>
          </a:prstGeom>
          <a:noFill/>
        </p:spPr>
      </p:pic>
      <p:pic>
        <p:nvPicPr>
          <p:cNvPr id="397464" name="Picture 152" descr="ok3"/>
          <p:cNvPicPr>
            <a:picLocks noChangeAspect="1" noChangeArrowheads="1"/>
          </p:cNvPicPr>
          <p:nvPr/>
        </p:nvPicPr>
        <p:blipFill>
          <a:blip r:embed="rId5" cstate="print"/>
          <a:srcRect/>
          <a:stretch>
            <a:fillRect/>
          </a:stretch>
        </p:blipFill>
        <p:spPr bwMode="auto">
          <a:xfrm>
            <a:off x="6462713" y="2355850"/>
            <a:ext cx="244475" cy="488950"/>
          </a:xfrm>
          <a:prstGeom prst="rect">
            <a:avLst/>
          </a:prstGeom>
          <a:noFill/>
        </p:spPr>
      </p:pic>
      <p:pic>
        <p:nvPicPr>
          <p:cNvPr id="397465" name="Picture 153" descr="ok2"/>
          <p:cNvPicPr>
            <a:picLocks noChangeAspect="1" noChangeArrowheads="1"/>
          </p:cNvPicPr>
          <p:nvPr/>
        </p:nvPicPr>
        <p:blipFill>
          <a:blip r:embed="rId6" cstate="print"/>
          <a:srcRect/>
          <a:stretch>
            <a:fillRect/>
          </a:stretch>
        </p:blipFill>
        <p:spPr bwMode="auto">
          <a:xfrm>
            <a:off x="6121400" y="2355850"/>
            <a:ext cx="244475" cy="488950"/>
          </a:xfrm>
          <a:prstGeom prst="rect">
            <a:avLst/>
          </a:prstGeom>
          <a:noFill/>
        </p:spPr>
      </p:pic>
      <p:pic>
        <p:nvPicPr>
          <p:cNvPr id="397466" name="Picture 154" descr="ok5"/>
          <p:cNvPicPr>
            <a:picLocks noChangeAspect="1" noChangeArrowheads="1"/>
          </p:cNvPicPr>
          <p:nvPr/>
        </p:nvPicPr>
        <p:blipFill>
          <a:blip r:embed="rId7" cstate="print"/>
          <a:srcRect/>
          <a:stretch>
            <a:fillRect/>
          </a:stretch>
        </p:blipFill>
        <p:spPr bwMode="auto">
          <a:xfrm>
            <a:off x="7110413" y="2357438"/>
            <a:ext cx="244475" cy="488950"/>
          </a:xfrm>
          <a:prstGeom prst="rect">
            <a:avLst/>
          </a:prstGeom>
          <a:noFill/>
        </p:spPr>
      </p:pic>
      <p:pic>
        <p:nvPicPr>
          <p:cNvPr id="397467" name="Picture 155" descr="ok3"/>
          <p:cNvPicPr>
            <a:picLocks noChangeAspect="1" noChangeArrowheads="1"/>
          </p:cNvPicPr>
          <p:nvPr/>
        </p:nvPicPr>
        <p:blipFill>
          <a:blip r:embed="rId5" cstate="print"/>
          <a:srcRect/>
          <a:stretch>
            <a:fillRect/>
          </a:stretch>
        </p:blipFill>
        <p:spPr bwMode="auto">
          <a:xfrm>
            <a:off x="6462713" y="2578100"/>
            <a:ext cx="244475" cy="488950"/>
          </a:xfrm>
          <a:prstGeom prst="rect">
            <a:avLst/>
          </a:prstGeom>
          <a:noFill/>
        </p:spPr>
      </p:pic>
      <p:pic>
        <p:nvPicPr>
          <p:cNvPr id="397468" name="Picture 156" descr="ok3"/>
          <p:cNvPicPr>
            <a:picLocks noChangeAspect="1" noChangeArrowheads="1"/>
          </p:cNvPicPr>
          <p:nvPr/>
        </p:nvPicPr>
        <p:blipFill>
          <a:blip r:embed="rId5" cstate="print"/>
          <a:srcRect/>
          <a:stretch>
            <a:fillRect/>
          </a:stretch>
        </p:blipFill>
        <p:spPr bwMode="auto">
          <a:xfrm>
            <a:off x="6462713" y="2846388"/>
            <a:ext cx="244475" cy="488950"/>
          </a:xfrm>
          <a:prstGeom prst="rect">
            <a:avLst/>
          </a:prstGeom>
          <a:noFill/>
        </p:spPr>
      </p:pic>
      <p:pic>
        <p:nvPicPr>
          <p:cNvPr id="397469" name="Picture 157" descr="ok2"/>
          <p:cNvPicPr>
            <a:picLocks noChangeAspect="1" noChangeArrowheads="1"/>
          </p:cNvPicPr>
          <p:nvPr/>
        </p:nvPicPr>
        <p:blipFill>
          <a:blip r:embed="rId6" cstate="print"/>
          <a:srcRect/>
          <a:stretch>
            <a:fillRect/>
          </a:stretch>
        </p:blipFill>
        <p:spPr bwMode="auto">
          <a:xfrm>
            <a:off x="6121400" y="2846388"/>
            <a:ext cx="244475" cy="488950"/>
          </a:xfrm>
          <a:prstGeom prst="rect">
            <a:avLst/>
          </a:prstGeom>
          <a:noFill/>
        </p:spPr>
      </p:pic>
      <p:pic>
        <p:nvPicPr>
          <p:cNvPr id="397470" name="Picture 158" descr="ok4"/>
          <p:cNvPicPr>
            <a:picLocks noChangeAspect="1" noChangeArrowheads="1"/>
          </p:cNvPicPr>
          <p:nvPr/>
        </p:nvPicPr>
        <p:blipFill>
          <a:blip r:embed="rId8" cstate="print"/>
          <a:srcRect/>
          <a:stretch>
            <a:fillRect/>
          </a:stretch>
        </p:blipFill>
        <p:spPr bwMode="auto">
          <a:xfrm>
            <a:off x="6796088" y="2847975"/>
            <a:ext cx="244475" cy="488950"/>
          </a:xfrm>
          <a:prstGeom prst="rect">
            <a:avLst/>
          </a:prstGeom>
          <a:noFill/>
        </p:spPr>
      </p:pic>
      <p:pic>
        <p:nvPicPr>
          <p:cNvPr id="397471" name="Picture 159" descr="ok5"/>
          <p:cNvPicPr>
            <a:picLocks noChangeAspect="1" noChangeArrowheads="1"/>
          </p:cNvPicPr>
          <p:nvPr/>
        </p:nvPicPr>
        <p:blipFill>
          <a:blip r:embed="rId7" cstate="print"/>
          <a:srcRect/>
          <a:stretch>
            <a:fillRect/>
          </a:stretch>
        </p:blipFill>
        <p:spPr bwMode="auto">
          <a:xfrm>
            <a:off x="7110413" y="2847975"/>
            <a:ext cx="244475" cy="488950"/>
          </a:xfrm>
          <a:prstGeom prst="rect">
            <a:avLst/>
          </a:prstGeom>
          <a:noFill/>
        </p:spPr>
      </p:pic>
      <p:pic>
        <p:nvPicPr>
          <p:cNvPr id="397472" name="Picture 160" descr="ok3"/>
          <p:cNvPicPr>
            <a:picLocks noChangeAspect="1" noChangeArrowheads="1"/>
          </p:cNvPicPr>
          <p:nvPr/>
        </p:nvPicPr>
        <p:blipFill>
          <a:blip r:embed="rId5" cstate="print"/>
          <a:srcRect/>
          <a:stretch>
            <a:fillRect/>
          </a:stretch>
        </p:blipFill>
        <p:spPr bwMode="auto">
          <a:xfrm>
            <a:off x="6462713" y="3100388"/>
            <a:ext cx="244475" cy="488950"/>
          </a:xfrm>
          <a:prstGeom prst="rect">
            <a:avLst/>
          </a:prstGeom>
          <a:noFill/>
        </p:spPr>
      </p:pic>
      <p:pic>
        <p:nvPicPr>
          <p:cNvPr id="397473" name="Picture 161" descr="ok2"/>
          <p:cNvPicPr>
            <a:picLocks noChangeAspect="1" noChangeArrowheads="1"/>
          </p:cNvPicPr>
          <p:nvPr/>
        </p:nvPicPr>
        <p:blipFill>
          <a:blip r:embed="rId6" cstate="print"/>
          <a:srcRect/>
          <a:stretch>
            <a:fillRect/>
          </a:stretch>
        </p:blipFill>
        <p:spPr bwMode="auto">
          <a:xfrm>
            <a:off x="6121400" y="3100388"/>
            <a:ext cx="244475" cy="488950"/>
          </a:xfrm>
          <a:prstGeom prst="rect">
            <a:avLst/>
          </a:prstGeom>
          <a:noFill/>
        </p:spPr>
      </p:pic>
      <p:pic>
        <p:nvPicPr>
          <p:cNvPr id="397474" name="Picture 162" descr="ok4"/>
          <p:cNvPicPr>
            <a:picLocks noChangeAspect="1" noChangeArrowheads="1"/>
          </p:cNvPicPr>
          <p:nvPr/>
        </p:nvPicPr>
        <p:blipFill>
          <a:blip r:embed="rId8" cstate="print"/>
          <a:srcRect/>
          <a:stretch>
            <a:fillRect/>
          </a:stretch>
        </p:blipFill>
        <p:spPr bwMode="auto">
          <a:xfrm>
            <a:off x="6796088" y="3101975"/>
            <a:ext cx="244475" cy="488950"/>
          </a:xfrm>
          <a:prstGeom prst="rect">
            <a:avLst/>
          </a:prstGeom>
          <a:noFill/>
        </p:spPr>
      </p:pic>
      <p:pic>
        <p:nvPicPr>
          <p:cNvPr id="397475" name="Picture 163" descr="ok5"/>
          <p:cNvPicPr>
            <a:picLocks noChangeAspect="1" noChangeArrowheads="1"/>
          </p:cNvPicPr>
          <p:nvPr/>
        </p:nvPicPr>
        <p:blipFill>
          <a:blip r:embed="rId7" cstate="print"/>
          <a:srcRect/>
          <a:stretch>
            <a:fillRect/>
          </a:stretch>
        </p:blipFill>
        <p:spPr bwMode="auto">
          <a:xfrm>
            <a:off x="7110413" y="3101975"/>
            <a:ext cx="244475" cy="488950"/>
          </a:xfrm>
          <a:prstGeom prst="rect">
            <a:avLst/>
          </a:prstGeom>
          <a:noFill/>
        </p:spPr>
      </p:pic>
      <p:pic>
        <p:nvPicPr>
          <p:cNvPr id="397476" name="Picture 164" descr="ok1"/>
          <p:cNvPicPr>
            <a:picLocks noChangeAspect="1" noChangeArrowheads="1"/>
          </p:cNvPicPr>
          <p:nvPr/>
        </p:nvPicPr>
        <p:blipFill>
          <a:blip r:embed="rId4" cstate="print"/>
          <a:srcRect/>
          <a:stretch>
            <a:fillRect/>
          </a:stretch>
        </p:blipFill>
        <p:spPr bwMode="auto">
          <a:xfrm>
            <a:off x="5794375" y="3370263"/>
            <a:ext cx="244475" cy="488950"/>
          </a:xfrm>
          <a:prstGeom prst="rect">
            <a:avLst/>
          </a:prstGeom>
          <a:noFill/>
        </p:spPr>
      </p:pic>
      <p:pic>
        <p:nvPicPr>
          <p:cNvPr id="397477" name="Picture 165" descr="ok3"/>
          <p:cNvPicPr>
            <a:picLocks noChangeAspect="1" noChangeArrowheads="1"/>
          </p:cNvPicPr>
          <p:nvPr/>
        </p:nvPicPr>
        <p:blipFill>
          <a:blip r:embed="rId5" cstate="print"/>
          <a:srcRect/>
          <a:stretch>
            <a:fillRect/>
          </a:stretch>
        </p:blipFill>
        <p:spPr bwMode="auto">
          <a:xfrm>
            <a:off x="6462713" y="3368675"/>
            <a:ext cx="244475" cy="488950"/>
          </a:xfrm>
          <a:prstGeom prst="rect">
            <a:avLst/>
          </a:prstGeom>
          <a:noFill/>
        </p:spPr>
      </p:pic>
      <p:pic>
        <p:nvPicPr>
          <p:cNvPr id="397478" name="Picture 166" descr="ok2"/>
          <p:cNvPicPr>
            <a:picLocks noChangeAspect="1" noChangeArrowheads="1"/>
          </p:cNvPicPr>
          <p:nvPr/>
        </p:nvPicPr>
        <p:blipFill>
          <a:blip r:embed="rId6" cstate="print"/>
          <a:srcRect/>
          <a:stretch>
            <a:fillRect/>
          </a:stretch>
        </p:blipFill>
        <p:spPr bwMode="auto">
          <a:xfrm>
            <a:off x="6121400" y="3368675"/>
            <a:ext cx="244475" cy="488950"/>
          </a:xfrm>
          <a:prstGeom prst="rect">
            <a:avLst/>
          </a:prstGeom>
          <a:noFill/>
        </p:spPr>
      </p:pic>
      <p:pic>
        <p:nvPicPr>
          <p:cNvPr id="397479" name="Picture 167" descr="ok4"/>
          <p:cNvPicPr>
            <a:picLocks noChangeAspect="1" noChangeArrowheads="1"/>
          </p:cNvPicPr>
          <p:nvPr/>
        </p:nvPicPr>
        <p:blipFill>
          <a:blip r:embed="rId8" cstate="print"/>
          <a:srcRect/>
          <a:stretch>
            <a:fillRect/>
          </a:stretch>
        </p:blipFill>
        <p:spPr bwMode="auto">
          <a:xfrm>
            <a:off x="6796088" y="3370263"/>
            <a:ext cx="244475" cy="488950"/>
          </a:xfrm>
          <a:prstGeom prst="rect">
            <a:avLst/>
          </a:prstGeom>
          <a:noFill/>
        </p:spPr>
      </p:pic>
      <p:pic>
        <p:nvPicPr>
          <p:cNvPr id="397480" name="Picture 168" descr="ok5"/>
          <p:cNvPicPr>
            <a:picLocks noChangeAspect="1" noChangeArrowheads="1"/>
          </p:cNvPicPr>
          <p:nvPr/>
        </p:nvPicPr>
        <p:blipFill>
          <a:blip r:embed="rId7" cstate="print"/>
          <a:srcRect/>
          <a:stretch>
            <a:fillRect/>
          </a:stretch>
        </p:blipFill>
        <p:spPr bwMode="auto">
          <a:xfrm>
            <a:off x="7110413" y="3370263"/>
            <a:ext cx="244475" cy="488950"/>
          </a:xfrm>
          <a:prstGeom prst="rect">
            <a:avLst/>
          </a:prstGeom>
          <a:noFill/>
        </p:spPr>
      </p:pic>
      <p:pic>
        <p:nvPicPr>
          <p:cNvPr id="397481" name="Picture 169" descr="ok1"/>
          <p:cNvPicPr>
            <a:picLocks noChangeAspect="1" noChangeArrowheads="1"/>
          </p:cNvPicPr>
          <p:nvPr/>
        </p:nvPicPr>
        <p:blipFill>
          <a:blip r:embed="rId4" cstate="print"/>
          <a:srcRect/>
          <a:stretch>
            <a:fillRect/>
          </a:stretch>
        </p:blipFill>
        <p:spPr bwMode="auto">
          <a:xfrm>
            <a:off x="5794375" y="3789363"/>
            <a:ext cx="244475" cy="488950"/>
          </a:xfrm>
          <a:prstGeom prst="rect">
            <a:avLst/>
          </a:prstGeom>
          <a:noFill/>
        </p:spPr>
      </p:pic>
      <p:pic>
        <p:nvPicPr>
          <p:cNvPr id="397482" name="Picture 170" descr="ok4"/>
          <p:cNvPicPr>
            <a:picLocks noChangeAspect="1" noChangeArrowheads="1"/>
          </p:cNvPicPr>
          <p:nvPr/>
        </p:nvPicPr>
        <p:blipFill>
          <a:blip r:embed="rId8" cstate="print"/>
          <a:srcRect/>
          <a:stretch>
            <a:fillRect/>
          </a:stretch>
        </p:blipFill>
        <p:spPr bwMode="auto">
          <a:xfrm>
            <a:off x="6796088" y="3789363"/>
            <a:ext cx="244475" cy="488950"/>
          </a:xfrm>
          <a:prstGeom prst="rect">
            <a:avLst/>
          </a:prstGeom>
          <a:noFill/>
        </p:spPr>
      </p:pic>
      <p:pic>
        <p:nvPicPr>
          <p:cNvPr id="397483" name="Picture 171" descr="ok5"/>
          <p:cNvPicPr>
            <a:picLocks noChangeAspect="1" noChangeArrowheads="1"/>
          </p:cNvPicPr>
          <p:nvPr/>
        </p:nvPicPr>
        <p:blipFill>
          <a:blip r:embed="rId7" cstate="print"/>
          <a:srcRect/>
          <a:stretch>
            <a:fillRect/>
          </a:stretch>
        </p:blipFill>
        <p:spPr bwMode="auto">
          <a:xfrm>
            <a:off x="7110413" y="3789363"/>
            <a:ext cx="244475" cy="488950"/>
          </a:xfrm>
          <a:prstGeom prst="rect">
            <a:avLst/>
          </a:prstGeom>
          <a:noFill/>
        </p:spPr>
      </p:pic>
      <p:pic>
        <p:nvPicPr>
          <p:cNvPr id="397484" name="Picture 172" descr="ok1"/>
          <p:cNvPicPr>
            <a:picLocks noChangeAspect="1" noChangeArrowheads="1"/>
          </p:cNvPicPr>
          <p:nvPr/>
        </p:nvPicPr>
        <p:blipFill>
          <a:blip r:embed="rId4" cstate="print"/>
          <a:srcRect/>
          <a:stretch>
            <a:fillRect/>
          </a:stretch>
        </p:blipFill>
        <p:spPr bwMode="auto">
          <a:xfrm>
            <a:off x="5794375" y="4037013"/>
            <a:ext cx="244475" cy="488950"/>
          </a:xfrm>
          <a:prstGeom prst="rect">
            <a:avLst/>
          </a:prstGeom>
          <a:noFill/>
        </p:spPr>
      </p:pic>
      <p:pic>
        <p:nvPicPr>
          <p:cNvPr id="397485" name="Picture 173" descr="ok3"/>
          <p:cNvPicPr>
            <a:picLocks noChangeAspect="1" noChangeArrowheads="1"/>
          </p:cNvPicPr>
          <p:nvPr/>
        </p:nvPicPr>
        <p:blipFill>
          <a:blip r:embed="rId5" cstate="print"/>
          <a:srcRect/>
          <a:stretch>
            <a:fillRect/>
          </a:stretch>
        </p:blipFill>
        <p:spPr bwMode="auto">
          <a:xfrm>
            <a:off x="6462713" y="4035425"/>
            <a:ext cx="244475" cy="488950"/>
          </a:xfrm>
          <a:prstGeom prst="rect">
            <a:avLst/>
          </a:prstGeom>
          <a:noFill/>
        </p:spPr>
      </p:pic>
      <p:pic>
        <p:nvPicPr>
          <p:cNvPr id="397486" name="Picture 174" descr="ok5"/>
          <p:cNvPicPr>
            <a:picLocks noChangeAspect="1" noChangeArrowheads="1"/>
          </p:cNvPicPr>
          <p:nvPr/>
        </p:nvPicPr>
        <p:blipFill>
          <a:blip r:embed="rId7" cstate="print"/>
          <a:srcRect/>
          <a:stretch>
            <a:fillRect/>
          </a:stretch>
        </p:blipFill>
        <p:spPr bwMode="auto">
          <a:xfrm>
            <a:off x="7110413" y="4037013"/>
            <a:ext cx="244475" cy="488950"/>
          </a:xfrm>
          <a:prstGeom prst="rect">
            <a:avLst/>
          </a:prstGeom>
          <a:noFill/>
        </p:spPr>
      </p:pic>
      <p:pic>
        <p:nvPicPr>
          <p:cNvPr id="397487" name="Picture 175" descr="ok4"/>
          <p:cNvPicPr>
            <a:picLocks noChangeAspect="1" noChangeArrowheads="1"/>
          </p:cNvPicPr>
          <p:nvPr/>
        </p:nvPicPr>
        <p:blipFill>
          <a:blip r:embed="rId8" cstate="print"/>
          <a:srcRect/>
          <a:stretch>
            <a:fillRect/>
          </a:stretch>
        </p:blipFill>
        <p:spPr bwMode="auto">
          <a:xfrm>
            <a:off x="6796088" y="4318000"/>
            <a:ext cx="244475" cy="488950"/>
          </a:xfrm>
          <a:prstGeom prst="rect">
            <a:avLst/>
          </a:prstGeom>
          <a:noFill/>
        </p:spPr>
      </p:pic>
      <p:pic>
        <p:nvPicPr>
          <p:cNvPr id="397488" name="Picture 176" descr="ok5"/>
          <p:cNvPicPr>
            <a:picLocks noChangeAspect="1" noChangeArrowheads="1"/>
          </p:cNvPicPr>
          <p:nvPr/>
        </p:nvPicPr>
        <p:blipFill>
          <a:blip r:embed="rId7" cstate="print"/>
          <a:srcRect/>
          <a:stretch>
            <a:fillRect/>
          </a:stretch>
        </p:blipFill>
        <p:spPr bwMode="auto">
          <a:xfrm>
            <a:off x="7110413" y="4318000"/>
            <a:ext cx="244475" cy="488950"/>
          </a:xfrm>
          <a:prstGeom prst="rect">
            <a:avLst/>
          </a:prstGeom>
          <a:noFill/>
        </p:spPr>
      </p:pic>
      <p:pic>
        <p:nvPicPr>
          <p:cNvPr id="397489" name="Picture 177" descr="ok4"/>
          <p:cNvPicPr>
            <a:picLocks noChangeAspect="1" noChangeArrowheads="1"/>
          </p:cNvPicPr>
          <p:nvPr/>
        </p:nvPicPr>
        <p:blipFill>
          <a:blip r:embed="rId8" cstate="print"/>
          <a:srcRect/>
          <a:stretch>
            <a:fillRect/>
          </a:stretch>
        </p:blipFill>
        <p:spPr bwMode="auto">
          <a:xfrm>
            <a:off x="6796088" y="4559300"/>
            <a:ext cx="244475" cy="488950"/>
          </a:xfrm>
          <a:prstGeom prst="rect">
            <a:avLst/>
          </a:prstGeom>
          <a:noFill/>
        </p:spPr>
      </p:pic>
      <p:pic>
        <p:nvPicPr>
          <p:cNvPr id="397490" name="Picture 178" descr="ok5"/>
          <p:cNvPicPr>
            <a:picLocks noChangeAspect="1" noChangeArrowheads="1"/>
          </p:cNvPicPr>
          <p:nvPr/>
        </p:nvPicPr>
        <p:blipFill>
          <a:blip r:embed="rId7" cstate="print"/>
          <a:srcRect/>
          <a:stretch>
            <a:fillRect/>
          </a:stretch>
        </p:blipFill>
        <p:spPr bwMode="auto">
          <a:xfrm>
            <a:off x="7110413" y="4559300"/>
            <a:ext cx="244475" cy="488950"/>
          </a:xfrm>
          <a:prstGeom prst="rect">
            <a:avLst/>
          </a:prstGeom>
          <a:noFill/>
        </p:spPr>
      </p:pic>
      <p:sp>
        <p:nvSpPr>
          <p:cNvPr id="64" name="Rectangle 2017"/>
          <p:cNvSpPr>
            <a:spLocks noChangeArrowheads="1"/>
          </p:cNvSpPr>
          <p:nvPr/>
        </p:nvSpPr>
        <p:spPr bwMode="auto">
          <a:xfrm rot="10800000">
            <a:off x="77533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Proveedores</a:t>
            </a:r>
          </a:p>
        </p:txBody>
      </p:sp>
      <p:sp>
        <p:nvSpPr>
          <p:cNvPr id="65" name="Rectangle 2018"/>
          <p:cNvSpPr>
            <a:spLocks noChangeArrowheads="1"/>
          </p:cNvSpPr>
          <p:nvPr/>
        </p:nvSpPr>
        <p:spPr bwMode="auto">
          <a:xfrm rot="10800000">
            <a:off x="74231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Lideres</a:t>
            </a:r>
          </a:p>
        </p:txBody>
      </p:sp>
      <p:sp>
        <p:nvSpPr>
          <p:cNvPr id="66" name="Line 2055"/>
          <p:cNvSpPr>
            <a:spLocks noChangeShapeType="1"/>
          </p:cNvSpPr>
          <p:nvPr/>
        </p:nvSpPr>
        <p:spPr bwMode="auto">
          <a:xfrm rot="5400000">
            <a:off x="7422357" y="1008856"/>
            <a:ext cx="330200" cy="1587"/>
          </a:xfrm>
          <a:prstGeom prst="line">
            <a:avLst/>
          </a:prstGeom>
          <a:noFill/>
          <a:ln w="3175" cap="sq">
            <a:noFill/>
            <a:round/>
            <a:headEnd/>
            <a:tailEnd/>
          </a:ln>
        </p:spPr>
        <p:txBody>
          <a:bodyPr/>
          <a:lstStyle/>
          <a:p>
            <a:endParaRPr lang="es-CO"/>
          </a:p>
        </p:txBody>
      </p:sp>
      <p:sp>
        <p:nvSpPr>
          <p:cNvPr id="67" name="Line 2056"/>
          <p:cNvSpPr>
            <a:spLocks noChangeShapeType="1"/>
          </p:cNvSpPr>
          <p:nvPr/>
        </p:nvSpPr>
        <p:spPr bwMode="auto">
          <a:xfrm rot="5400000">
            <a:off x="7422357" y="1734344"/>
            <a:ext cx="330200" cy="1587"/>
          </a:xfrm>
          <a:prstGeom prst="line">
            <a:avLst/>
          </a:prstGeom>
          <a:noFill/>
          <a:ln w="3175" cap="sq">
            <a:noFill/>
            <a:round/>
            <a:headEnd/>
            <a:tailEnd/>
          </a:ln>
        </p:spPr>
        <p:txBody>
          <a:bodyPr/>
          <a:lstStyle/>
          <a:p>
            <a:endParaRPr lang="es-CO"/>
          </a:p>
        </p:txBody>
      </p:sp>
      <p:graphicFrame>
        <p:nvGraphicFramePr>
          <p:cNvPr id="68" name="Group 150"/>
          <p:cNvGraphicFramePr>
            <a:graphicFrameLocks noGrp="1"/>
          </p:cNvGraphicFramePr>
          <p:nvPr/>
        </p:nvGraphicFramePr>
        <p:xfrm>
          <a:off x="1416050" y="1001713"/>
          <a:ext cx="6667500" cy="725488"/>
        </p:xfrm>
        <a:graphic>
          <a:graphicData uri="http://schemas.openxmlformats.org/drawingml/2006/table">
            <a:tbl>
              <a:tblPr/>
              <a:tblGrid>
                <a:gridCol w="330200"/>
                <a:gridCol w="4025900"/>
                <a:gridCol w="330200"/>
                <a:gridCol w="330200"/>
                <a:gridCol w="330200"/>
                <a:gridCol w="330200"/>
                <a:gridCol w="330200"/>
                <a:gridCol w="330200"/>
                <a:gridCol w="330200"/>
              </a:tblGrid>
              <a:tr h="725488">
                <a:tc>
                  <a:txBody>
                    <a:body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dirty="0" smtClean="0">
                          <a:ln>
                            <a:noFill/>
                          </a:ln>
                          <a:solidFill>
                            <a:schemeClr val="bg1"/>
                          </a:solidFill>
                          <a:effectLst/>
                          <a:latin typeface="Calibri" pitchFamily="34" charset="0"/>
                          <a:cs typeface="Arial" pitchFamily="34" charset="0"/>
                        </a:rPr>
                        <a:t>Nº</a:t>
                      </a:r>
                      <a:endParaRPr kumimoji="0" lang="es-CO" sz="1000" b="1" i="0" u="none" strike="noStrike" cap="none" normalizeH="0" baseline="0" dirty="0" smtClean="0">
                        <a:ln>
                          <a:noFill/>
                        </a:ln>
                        <a:solidFill>
                          <a:schemeClr val="bg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defRPr/>
                      </a:pPr>
                      <a:r>
                        <a:rPr kumimoji="0" lang="es-ES" sz="1000" b="1" i="0" u="none" strike="noStrike" cap="none" normalizeH="0" baseline="0" dirty="0" smtClean="0">
                          <a:ln>
                            <a:noFill/>
                          </a:ln>
                          <a:solidFill>
                            <a:schemeClr val="tx1"/>
                          </a:solidFill>
                          <a:effectLst/>
                          <a:latin typeface="Calibri" pitchFamily="34" charset="0"/>
                          <a:cs typeface="Arial" pitchFamily="34" charset="0"/>
                        </a:rPr>
                        <a:t>Atributos con peso superior al promedio tanto en </a:t>
                      </a:r>
                      <a:br>
                        <a:rPr kumimoji="0" lang="es-ES" sz="1000" b="1" i="0" u="none" strike="noStrike" cap="none" normalizeH="0" baseline="0" dirty="0" smtClean="0">
                          <a:ln>
                            <a:noFill/>
                          </a:ln>
                          <a:solidFill>
                            <a:schemeClr val="tx1"/>
                          </a:solidFill>
                          <a:effectLst/>
                          <a:latin typeface="Calibri" pitchFamily="34" charset="0"/>
                          <a:cs typeface="Arial" pitchFamily="34" charset="0"/>
                        </a:rPr>
                      </a:br>
                      <a:r>
                        <a:rPr kumimoji="0" lang="es-ES" sz="1000" b="1" i="0" u="none" strike="noStrike" cap="none" normalizeH="0" baseline="0" dirty="0" smtClean="0">
                          <a:ln>
                            <a:noFill/>
                          </a:ln>
                          <a:solidFill>
                            <a:schemeClr val="tx1"/>
                          </a:solidFill>
                          <a:effectLst/>
                          <a:latin typeface="Calibri" pitchFamily="34" charset="0"/>
                          <a:cs typeface="Arial" pitchFamily="34" charset="0"/>
                        </a:rPr>
                        <a:t>Directivos como en Grupos de Interés</a:t>
                      </a:r>
                    </a:p>
                  </a:txBody>
                  <a:tcPr anchor="b" horzOverflow="overflow">
                    <a:lnL>
                      <a:noFill/>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r>
            </a:tbl>
          </a:graphicData>
        </a:graphic>
      </p:graphicFrame>
      <p:sp>
        <p:nvSpPr>
          <p:cNvPr id="58" name="57 Flecha abajo"/>
          <p:cNvSpPr/>
          <p:nvPr/>
        </p:nvSpPr>
        <p:spPr bwMode="auto">
          <a:xfrm>
            <a:off x="7491670" y="1780456"/>
            <a:ext cx="216024" cy="21602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smtClean="0">
              <a:ln>
                <a:noFill/>
              </a:ln>
              <a:solidFill>
                <a:schemeClr val="tx1"/>
              </a:solidFill>
              <a:effectLst/>
              <a:latin typeface="Calibri" pitchFamily="34" charset="0"/>
              <a:cs typeface="Arial" pitchFamily="34" charset="0"/>
            </a:endParaRPr>
          </a:p>
        </p:txBody>
      </p:sp>
      <p:sp>
        <p:nvSpPr>
          <p:cNvPr id="59" name="58 Flecha abajo"/>
          <p:cNvSpPr/>
          <p:nvPr/>
        </p:nvSpPr>
        <p:spPr bwMode="auto">
          <a:xfrm>
            <a:off x="7812360" y="1780456"/>
            <a:ext cx="216024" cy="21602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4242" name="Group 2"/>
          <p:cNvGraphicFramePr>
            <a:graphicFrameLocks noGrp="1"/>
          </p:cNvGraphicFramePr>
          <p:nvPr/>
        </p:nvGraphicFramePr>
        <p:xfrm>
          <a:off x="1403350" y="1738313"/>
          <a:ext cx="6667500" cy="3039596"/>
        </p:xfrm>
        <a:graphic>
          <a:graphicData uri="http://schemas.openxmlformats.org/drawingml/2006/table">
            <a:tbl>
              <a:tblPr/>
              <a:tblGrid>
                <a:gridCol w="330200"/>
                <a:gridCol w="4025900"/>
                <a:gridCol w="330200"/>
                <a:gridCol w="330200"/>
                <a:gridCol w="330200"/>
                <a:gridCol w="330200"/>
                <a:gridCol w="330200"/>
                <a:gridCol w="330200"/>
                <a:gridCol w="330200"/>
              </a:tblGrid>
              <a:tr h="201613">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10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r>
              <a:tr h="14287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1</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Calidad de Productos y Servicios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23</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Atiende adecuadamente las peticiones o solicitudes de sus clientes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Cumple normas y estándares en la prestación de su(s) servicio(s)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Mantiene una fluida comunicación con sus clientes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Ofrece disponibilidad constante de su(s) servicio(s)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Suministra información adecuada y oportuna ante eventos en la prestación o producción de su(s) servicio(s) </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Sus productos y servicios son de alta calidad</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14287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Responsabilidad Ambiental</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Ambientalmente está orientada a proteger la vida y la biodiversidad</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Dialoga y hace acuerdos con las comunidades, grupos o gremios a los que pueda afectar la operación de su negocio.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Es cuidadosa en el cumplimiento de la normatividad ambiental y social</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Se asegura de manejar adecuadamente los riesgos e impactos ambientales de sus acciones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bl>
          </a:graphicData>
        </a:graphic>
      </p:graphicFrame>
      <p:pic>
        <p:nvPicPr>
          <p:cNvPr id="394387" name="Picture 2"/>
          <p:cNvPicPr>
            <a:picLocks noChangeAspect="1" noChangeArrowheads="1"/>
          </p:cNvPicPr>
          <p:nvPr/>
        </p:nvPicPr>
        <p:blipFill>
          <a:blip r:embed="rId3" cstate="print"/>
          <a:srcRect/>
          <a:stretch>
            <a:fillRect/>
          </a:stretch>
        </p:blipFill>
        <p:spPr bwMode="auto">
          <a:xfrm>
            <a:off x="242888" y="796925"/>
            <a:ext cx="1368425" cy="428625"/>
          </a:xfrm>
          <a:prstGeom prst="rect">
            <a:avLst/>
          </a:prstGeom>
          <a:noFill/>
          <a:ln w="9525">
            <a:noFill/>
            <a:miter lim="800000"/>
            <a:headEnd/>
            <a:tailEnd/>
          </a:ln>
        </p:spPr>
      </p:pic>
      <p:sp>
        <p:nvSpPr>
          <p:cNvPr id="394388" name="3 Título"/>
          <p:cNvSpPr>
            <a:spLocks noGrp="1"/>
          </p:cNvSpPr>
          <p:nvPr>
            <p:ph type="title" idx="4294967295"/>
          </p:nvPr>
        </p:nvSpPr>
        <p:spPr/>
        <p:txBody>
          <a:bodyPr/>
          <a:lstStyle/>
          <a:p>
            <a:r>
              <a:rPr lang="es-ES" sz="2800" dirty="0" smtClean="0"/>
              <a:t>Atributos con peso alto solamente para CHEC</a:t>
            </a:r>
            <a:endParaRPr lang="es-ES" dirty="0" smtClean="0"/>
          </a:p>
        </p:txBody>
      </p:sp>
      <p:sp>
        <p:nvSpPr>
          <p:cNvPr id="394389" name="Text Box 65"/>
          <p:cNvSpPr txBox="1">
            <a:spLocks noChangeArrowheads="1"/>
          </p:cNvSpPr>
          <p:nvPr/>
        </p:nvSpPr>
        <p:spPr bwMode="auto">
          <a:xfrm>
            <a:off x="323850" y="804863"/>
            <a:ext cx="1231900" cy="366712"/>
          </a:xfrm>
          <a:prstGeom prst="rect">
            <a:avLst/>
          </a:prstGeom>
          <a:noFill/>
          <a:ln w="9525">
            <a:noFill/>
            <a:miter lim="800000"/>
            <a:headEnd/>
            <a:tailEnd/>
          </a:ln>
        </p:spPr>
        <p:txBody>
          <a:bodyPr>
            <a:spAutoFit/>
          </a:bodyPr>
          <a:lstStyle/>
          <a:p>
            <a:pPr>
              <a:spcBef>
                <a:spcPct val="50000"/>
              </a:spcBef>
            </a:pPr>
            <a:r>
              <a:rPr lang="es-CO" sz="1800">
                <a:solidFill>
                  <a:schemeClr val="bg1"/>
                </a:solidFill>
              </a:rPr>
              <a:t>Directivos</a:t>
            </a:r>
            <a:endParaRPr lang="es-ES" sz="1800">
              <a:solidFill>
                <a:schemeClr val="bg1"/>
              </a:solidFill>
            </a:endParaRPr>
          </a:p>
        </p:txBody>
      </p:sp>
      <p:graphicFrame>
        <p:nvGraphicFramePr>
          <p:cNvPr id="394390" name="Group 150"/>
          <p:cNvGraphicFramePr>
            <a:graphicFrameLocks noGrp="1"/>
          </p:cNvGraphicFramePr>
          <p:nvPr/>
        </p:nvGraphicFramePr>
        <p:xfrm>
          <a:off x="1416050" y="1001713"/>
          <a:ext cx="6667500" cy="725488"/>
        </p:xfrm>
        <a:graphic>
          <a:graphicData uri="http://schemas.openxmlformats.org/drawingml/2006/table">
            <a:tbl>
              <a:tblPr/>
              <a:tblGrid>
                <a:gridCol w="330200"/>
                <a:gridCol w="4025900"/>
                <a:gridCol w="330200"/>
                <a:gridCol w="330200"/>
                <a:gridCol w="330200"/>
                <a:gridCol w="330200"/>
                <a:gridCol w="330200"/>
                <a:gridCol w="330200"/>
                <a:gridCol w="330200"/>
              </a:tblGrid>
              <a:tr h="725488">
                <a:tc>
                  <a:txBody>
                    <a:body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dirty="0" smtClean="0">
                          <a:ln>
                            <a:noFill/>
                          </a:ln>
                          <a:solidFill>
                            <a:schemeClr val="bg1"/>
                          </a:solidFill>
                          <a:effectLst/>
                          <a:latin typeface="Calibri" pitchFamily="34" charset="0"/>
                          <a:cs typeface="Arial" pitchFamily="34" charset="0"/>
                        </a:rPr>
                        <a:t>Nº</a:t>
                      </a:r>
                      <a:endParaRPr kumimoji="0" lang="es-CO" sz="1000" b="1" i="0" u="none" strike="noStrike" cap="none" normalizeH="0" baseline="0" dirty="0" smtClean="0">
                        <a:ln>
                          <a:noFill/>
                        </a:ln>
                        <a:solidFill>
                          <a:schemeClr val="bg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defRPr/>
                      </a:pPr>
                      <a:r>
                        <a:rPr kumimoji="0" lang="es-ES" sz="1000" b="1" i="0" u="none" strike="noStrike" cap="none" normalizeH="0" baseline="0" dirty="0" smtClean="0">
                          <a:ln>
                            <a:noFill/>
                          </a:ln>
                          <a:solidFill>
                            <a:schemeClr val="tx1"/>
                          </a:solidFill>
                          <a:effectLst/>
                          <a:latin typeface="Calibri" pitchFamily="34" charset="0"/>
                          <a:cs typeface="Arial" pitchFamily="34" charset="0"/>
                        </a:rPr>
                        <a:t>Atributos con peso superior al promedio solo en CHEC</a:t>
                      </a:r>
                    </a:p>
                  </a:txBody>
                  <a:tcPr anchor="b" horzOverflow="overflow">
                    <a:lnL>
                      <a:noFill/>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r>
            </a:tbl>
          </a:graphicData>
        </a:graphic>
      </p:graphicFrame>
      <p:sp>
        <p:nvSpPr>
          <p:cNvPr id="394408" name="Rectangle 2017"/>
          <p:cNvSpPr>
            <a:spLocks noChangeArrowheads="1"/>
          </p:cNvSpPr>
          <p:nvPr/>
        </p:nvSpPr>
        <p:spPr bwMode="auto">
          <a:xfrm rot="10800000">
            <a:off x="77533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Proveedores</a:t>
            </a:r>
          </a:p>
        </p:txBody>
      </p:sp>
      <p:sp>
        <p:nvSpPr>
          <p:cNvPr id="394409" name="Rectangle 2018"/>
          <p:cNvSpPr>
            <a:spLocks noChangeArrowheads="1"/>
          </p:cNvSpPr>
          <p:nvPr/>
        </p:nvSpPr>
        <p:spPr bwMode="auto">
          <a:xfrm rot="10800000">
            <a:off x="74231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Lideres</a:t>
            </a:r>
          </a:p>
        </p:txBody>
      </p:sp>
      <p:sp>
        <p:nvSpPr>
          <p:cNvPr id="394410" name="Rectangle 2019"/>
          <p:cNvSpPr>
            <a:spLocks noChangeArrowheads="1"/>
          </p:cNvSpPr>
          <p:nvPr/>
        </p:nvSpPr>
        <p:spPr bwMode="auto">
          <a:xfrm rot="10800000">
            <a:off x="70929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Hogares</a:t>
            </a:r>
          </a:p>
        </p:txBody>
      </p:sp>
      <p:sp>
        <p:nvSpPr>
          <p:cNvPr id="394411" name="Rectangle 2020"/>
          <p:cNvSpPr>
            <a:spLocks noChangeArrowheads="1"/>
          </p:cNvSpPr>
          <p:nvPr/>
        </p:nvSpPr>
        <p:spPr bwMode="auto">
          <a:xfrm rot="10800000">
            <a:off x="67627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Gente</a:t>
            </a:r>
          </a:p>
        </p:txBody>
      </p:sp>
      <p:sp>
        <p:nvSpPr>
          <p:cNvPr id="394412" name="Rectangle 2021"/>
          <p:cNvSpPr>
            <a:spLocks noChangeArrowheads="1"/>
          </p:cNvSpPr>
          <p:nvPr/>
        </p:nvSpPr>
        <p:spPr bwMode="auto">
          <a:xfrm rot="10800000">
            <a:off x="64325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Estado</a:t>
            </a:r>
          </a:p>
        </p:txBody>
      </p:sp>
      <p:sp>
        <p:nvSpPr>
          <p:cNvPr id="394413" name="Rectangle 2022"/>
          <p:cNvSpPr>
            <a:spLocks noChangeArrowheads="1"/>
          </p:cNvSpPr>
          <p:nvPr/>
        </p:nvSpPr>
        <p:spPr bwMode="auto">
          <a:xfrm rot="10800000">
            <a:off x="61023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Empresas</a:t>
            </a:r>
          </a:p>
        </p:txBody>
      </p:sp>
      <p:sp>
        <p:nvSpPr>
          <p:cNvPr id="394414" name="Rectangle 2023"/>
          <p:cNvSpPr>
            <a:spLocks noChangeArrowheads="1"/>
          </p:cNvSpPr>
          <p:nvPr/>
        </p:nvSpPr>
        <p:spPr bwMode="auto">
          <a:xfrm rot="10800000">
            <a:off x="57721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Comunidad</a:t>
            </a:r>
          </a:p>
        </p:txBody>
      </p:sp>
      <p:sp>
        <p:nvSpPr>
          <p:cNvPr id="394415" name="Line 2026"/>
          <p:cNvSpPr>
            <a:spLocks noChangeShapeType="1"/>
          </p:cNvSpPr>
          <p:nvPr/>
        </p:nvSpPr>
        <p:spPr bwMode="auto">
          <a:xfrm rot="10800000">
            <a:off x="5772150" y="1008063"/>
            <a:ext cx="0" cy="725487"/>
          </a:xfrm>
          <a:prstGeom prst="line">
            <a:avLst/>
          </a:prstGeom>
          <a:noFill/>
          <a:ln w="3175" cap="sq">
            <a:noFill/>
            <a:round/>
            <a:headEnd/>
            <a:tailEnd/>
          </a:ln>
        </p:spPr>
        <p:txBody>
          <a:bodyPr/>
          <a:lstStyle/>
          <a:p>
            <a:endParaRPr lang="es-CO"/>
          </a:p>
        </p:txBody>
      </p:sp>
      <p:sp>
        <p:nvSpPr>
          <p:cNvPr id="394416" name="Line 2045"/>
          <p:cNvSpPr>
            <a:spLocks noChangeShapeType="1"/>
          </p:cNvSpPr>
          <p:nvPr/>
        </p:nvSpPr>
        <p:spPr bwMode="auto">
          <a:xfrm rot="5400000">
            <a:off x="5771357" y="1008856"/>
            <a:ext cx="330200" cy="1587"/>
          </a:xfrm>
          <a:prstGeom prst="line">
            <a:avLst/>
          </a:prstGeom>
          <a:noFill/>
          <a:ln w="3175" cap="sq">
            <a:noFill/>
            <a:round/>
            <a:headEnd/>
            <a:tailEnd/>
          </a:ln>
        </p:spPr>
        <p:txBody>
          <a:bodyPr/>
          <a:lstStyle/>
          <a:p>
            <a:endParaRPr lang="es-CO"/>
          </a:p>
        </p:txBody>
      </p:sp>
      <p:sp>
        <p:nvSpPr>
          <p:cNvPr id="394417" name="Line 2046"/>
          <p:cNvSpPr>
            <a:spLocks noChangeShapeType="1"/>
          </p:cNvSpPr>
          <p:nvPr/>
        </p:nvSpPr>
        <p:spPr bwMode="auto">
          <a:xfrm rot="5400000">
            <a:off x="5771357" y="1734344"/>
            <a:ext cx="330200" cy="1587"/>
          </a:xfrm>
          <a:prstGeom prst="line">
            <a:avLst/>
          </a:prstGeom>
          <a:noFill/>
          <a:ln w="3175" cap="sq">
            <a:noFill/>
            <a:round/>
            <a:headEnd/>
            <a:tailEnd/>
          </a:ln>
        </p:spPr>
        <p:txBody>
          <a:bodyPr/>
          <a:lstStyle/>
          <a:p>
            <a:endParaRPr lang="es-CO"/>
          </a:p>
        </p:txBody>
      </p:sp>
      <p:sp>
        <p:nvSpPr>
          <p:cNvPr id="394418" name="Line 2047"/>
          <p:cNvSpPr>
            <a:spLocks noChangeShapeType="1"/>
          </p:cNvSpPr>
          <p:nvPr/>
        </p:nvSpPr>
        <p:spPr bwMode="auto">
          <a:xfrm rot="5400000">
            <a:off x="6101557" y="1008856"/>
            <a:ext cx="330200" cy="1587"/>
          </a:xfrm>
          <a:prstGeom prst="line">
            <a:avLst/>
          </a:prstGeom>
          <a:noFill/>
          <a:ln w="3175" cap="sq">
            <a:noFill/>
            <a:round/>
            <a:headEnd/>
            <a:tailEnd/>
          </a:ln>
        </p:spPr>
        <p:txBody>
          <a:bodyPr/>
          <a:lstStyle/>
          <a:p>
            <a:endParaRPr lang="es-CO"/>
          </a:p>
        </p:txBody>
      </p:sp>
      <p:sp>
        <p:nvSpPr>
          <p:cNvPr id="394419" name="Line 2048"/>
          <p:cNvSpPr>
            <a:spLocks noChangeShapeType="1"/>
          </p:cNvSpPr>
          <p:nvPr/>
        </p:nvSpPr>
        <p:spPr bwMode="auto">
          <a:xfrm rot="5400000">
            <a:off x="6101557" y="1734344"/>
            <a:ext cx="330200" cy="1587"/>
          </a:xfrm>
          <a:prstGeom prst="line">
            <a:avLst/>
          </a:prstGeom>
          <a:noFill/>
          <a:ln w="3175" cap="sq">
            <a:noFill/>
            <a:round/>
            <a:headEnd/>
            <a:tailEnd/>
          </a:ln>
        </p:spPr>
        <p:txBody>
          <a:bodyPr/>
          <a:lstStyle/>
          <a:p>
            <a:endParaRPr lang="es-CO"/>
          </a:p>
        </p:txBody>
      </p:sp>
      <p:sp>
        <p:nvSpPr>
          <p:cNvPr id="394420" name="Line 2049"/>
          <p:cNvSpPr>
            <a:spLocks noChangeShapeType="1"/>
          </p:cNvSpPr>
          <p:nvPr/>
        </p:nvSpPr>
        <p:spPr bwMode="auto">
          <a:xfrm rot="5400000">
            <a:off x="6431757" y="1008856"/>
            <a:ext cx="330200" cy="1587"/>
          </a:xfrm>
          <a:prstGeom prst="line">
            <a:avLst/>
          </a:prstGeom>
          <a:noFill/>
          <a:ln w="3175" cap="sq">
            <a:noFill/>
            <a:round/>
            <a:headEnd/>
            <a:tailEnd/>
          </a:ln>
        </p:spPr>
        <p:txBody>
          <a:bodyPr/>
          <a:lstStyle/>
          <a:p>
            <a:endParaRPr lang="es-CO"/>
          </a:p>
        </p:txBody>
      </p:sp>
      <p:sp>
        <p:nvSpPr>
          <p:cNvPr id="394421" name="Line 2050"/>
          <p:cNvSpPr>
            <a:spLocks noChangeShapeType="1"/>
          </p:cNvSpPr>
          <p:nvPr/>
        </p:nvSpPr>
        <p:spPr bwMode="auto">
          <a:xfrm rot="5400000">
            <a:off x="6431757" y="1734344"/>
            <a:ext cx="330200" cy="1587"/>
          </a:xfrm>
          <a:prstGeom prst="line">
            <a:avLst/>
          </a:prstGeom>
          <a:noFill/>
          <a:ln w="3175" cap="sq">
            <a:noFill/>
            <a:round/>
            <a:headEnd/>
            <a:tailEnd/>
          </a:ln>
        </p:spPr>
        <p:txBody>
          <a:bodyPr/>
          <a:lstStyle/>
          <a:p>
            <a:endParaRPr lang="es-CO"/>
          </a:p>
        </p:txBody>
      </p:sp>
      <p:sp>
        <p:nvSpPr>
          <p:cNvPr id="394422" name="Line 2051"/>
          <p:cNvSpPr>
            <a:spLocks noChangeShapeType="1"/>
          </p:cNvSpPr>
          <p:nvPr/>
        </p:nvSpPr>
        <p:spPr bwMode="auto">
          <a:xfrm rot="5400000">
            <a:off x="6761957" y="1008856"/>
            <a:ext cx="330200" cy="1587"/>
          </a:xfrm>
          <a:prstGeom prst="line">
            <a:avLst/>
          </a:prstGeom>
          <a:noFill/>
          <a:ln w="3175" cap="sq">
            <a:noFill/>
            <a:round/>
            <a:headEnd/>
            <a:tailEnd/>
          </a:ln>
        </p:spPr>
        <p:txBody>
          <a:bodyPr/>
          <a:lstStyle/>
          <a:p>
            <a:endParaRPr lang="es-CO"/>
          </a:p>
        </p:txBody>
      </p:sp>
      <p:sp>
        <p:nvSpPr>
          <p:cNvPr id="394423" name="Line 2053"/>
          <p:cNvSpPr>
            <a:spLocks noChangeShapeType="1"/>
          </p:cNvSpPr>
          <p:nvPr/>
        </p:nvSpPr>
        <p:spPr bwMode="auto">
          <a:xfrm rot="5400000">
            <a:off x="7092157" y="1008856"/>
            <a:ext cx="330200" cy="1587"/>
          </a:xfrm>
          <a:prstGeom prst="line">
            <a:avLst/>
          </a:prstGeom>
          <a:noFill/>
          <a:ln w="3175" cap="sq">
            <a:noFill/>
            <a:round/>
            <a:headEnd/>
            <a:tailEnd/>
          </a:ln>
        </p:spPr>
        <p:txBody>
          <a:bodyPr/>
          <a:lstStyle/>
          <a:p>
            <a:endParaRPr lang="es-CO"/>
          </a:p>
        </p:txBody>
      </p:sp>
      <p:sp>
        <p:nvSpPr>
          <p:cNvPr id="394424" name="Line 2054"/>
          <p:cNvSpPr>
            <a:spLocks noChangeShapeType="1"/>
          </p:cNvSpPr>
          <p:nvPr/>
        </p:nvSpPr>
        <p:spPr bwMode="auto">
          <a:xfrm rot="5400000">
            <a:off x="7092157" y="1734344"/>
            <a:ext cx="330200" cy="1587"/>
          </a:xfrm>
          <a:prstGeom prst="line">
            <a:avLst/>
          </a:prstGeom>
          <a:noFill/>
          <a:ln w="3175" cap="sq">
            <a:noFill/>
            <a:round/>
            <a:headEnd/>
            <a:tailEnd/>
          </a:ln>
        </p:spPr>
        <p:txBody>
          <a:bodyPr/>
          <a:lstStyle/>
          <a:p>
            <a:endParaRPr lang="es-CO"/>
          </a:p>
        </p:txBody>
      </p:sp>
      <p:sp>
        <p:nvSpPr>
          <p:cNvPr id="394425" name="Line 2055"/>
          <p:cNvSpPr>
            <a:spLocks noChangeShapeType="1"/>
          </p:cNvSpPr>
          <p:nvPr/>
        </p:nvSpPr>
        <p:spPr bwMode="auto">
          <a:xfrm rot="5400000">
            <a:off x="7422357" y="1008856"/>
            <a:ext cx="330200" cy="1587"/>
          </a:xfrm>
          <a:prstGeom prst="line">
            <a:avLst/>
          </a:prstGeom>
          <a:noFill/>
          <a:ln w="3175" cap="sq">
            <a:noFill/>
            <a:round/>
            <a:headEnd/>
            <a:tailEnd/>
          </a:ln>
        </p:spPr>
        <p:txBody>
          <a:bodyPr/>
          <a:lstStyle/>
          <a:p>
            <a:endParaRPr lang="es-CO"/>
          </a:p>
        </p:txBody>
      </p:sp>
      <p:sp>
        <p:nvSpPr>
          <p:cNvPr id="394426" name="Line 2056"/>
          <p:cNvSpPr>
            <a:spLocks noChangeShapeType="1"/>
          </p:cNvSpPr>
          <p:nvPr/>
        </p:nvSpPr>
        <p:spPr bwMode="auto">
          <a:xfrm rot="5400000">
            <a:off x="7422357" y="1734344"/>
            <a:ext cx="330200" cy="1587"/>
          </a:xfrm>
          <a:prstGeom prst="line">
            <a:avLst/>
          </a:prstGeom>
          <a:noFill/>
          <a:ln w="3175" cap="sq">
            <a:noFill/>
            <a:round/>
            <a:headEnd/>
            <a:tailEnd/>
          </a:ln>
        </p:spPr>
        <p:txBody>
          <a:bodyPr/>
          <a:lstStyle/>
          <a:p>
            <a:endParaRPr lang="es-CO"/>
          </a:p>
        </p:txBody>
      </p:sp>
      <p:pic>
        <p:nvPicPr>
          <p:cNvPr id="394427" name="Picture 187" descr="ok7"/>
          <p:cNvPicPr>
            <a:picLocks noChangeAspect="1" noChangeArrowheads="1"/>
          </p:cNvPicPr>
          <p:nvPr/>
        </p:nvPicPr>
        <p:blipFill>
          <a:blip r:embed="rId4" cstate="print"/>
          <a:srcRect/>
          <a:stretch>
            <a:fillRect/>
          </a:stretch>
        </p:blipFill>
        <p:spPr bwMode="auto">
          <a:xfrm>
            <a:off x="7786688" y="2101850"/>
            <a:ext cx="244475" cy="488950"/>
          </a:xfrm>
          <a:prstGeom prst="rect">
            <a:avLst/>
          </a:prstGeom>
          <a:noFill/>
        </p:spPr>
      </p:pic>
      <p:pic>
        <p:nvPicPr>
          <p:cNvPr id="394428" name="Picture 188" descr="ok1"/>
          <p:cNvPicPr>
            <a:picLocks noChangeAspect="1" noChangeArrowheads="1"/>
          </p:cNvPicPr>
          <p:nvPr/>
        </p:nvPicPr>
        <p:blipFill>
          <a:blip r:embed="rId5" cstate="print"/>
          <a:srcRect/>
          <a:stretch>
            <a:fillRect/>
          </a:stretch>
        </p:blipFill>
        <p:spPr bwMode="auto">
          <a:xfrm>
            <a:off x="5802313" y="2593975"/>
            <a:ext cx="244475" cy="488950"/>
          </a:xfrm>
          <a:prstGeom prst="rect">
            <a:avLst/>
          </a:prstGeom>
          <a:noFill/>
        </p:spPr>
      </p:pic>
      <p:pic>
        <p:nvPicPr>
          <p:cNvPr id="394429" name="Picture 189" descr="ok2"/>
          <p:cNvPicPr>
            <a:picLocks noChangeAspect="1" noChangeArrowheads="1"/>
          </p:cNvPicPr>
          <p:nvPr/>
        </p:nvPicPr>
        <p:blipFill>
          <a:blip r:embed="rId6" cstate="print"/>
          <a:srcRect/>
          <a:stretch>
            <a:fillRect/>
          </a:stretch>
        </p:blipFill>
        <p:spPr bwMode="auto">
          <a:xfrm>
            <a:off x="6129338" y="2105025"/>
            <a:ext cx="244475" cy="488950"/>
          </a:xfrm>
          <a:prstGeom prst="rect">
            <a:avLst/>
          </a:prstGeom>
          <a:noFill/>
        </p:spPr>
      </p:pic>
      <p:pic>
        <p:nvPicPr>
          <p:cNvPr id="394430" name="Picture 190" descr="ok3"/>
          <p:cNvPicPr>
            <a:picLocks noChangeAspect="1" noChangeArrowheads="1"/>
          </p:cNvPicPr>
          <p:nvPr/>
        </p:nvPicPr>
        <p:blipFill>
          <a:blip r:embed="rId7" cstate="print"/>
          <a:srcRect/>
          <a:stretch>
            <a:fillRect/>
          </a:stretch>
        </p:blipFill>
        <p:spPr bwMode="auto">
          <a:xfrm>
            <a:off x="6470650" y="2352675"/>
            <a:ext cx="244475" cy="488950"/>
          </a:xfrm>
          <a:prstGeom prst="rect">
            <a:avLst/>
          </a:prstGeom>
          <a:noFill/>
        </p:spPr>
      </p:pic>
      <p:pic>
        <p:nvPicPr>
          <p:cNvPr id="394431" name="Picture 191" descr="ok4"/>
          <p:cNvPicPr>
            <a:picLocks noChangeAspect="1" noChangeArrowheads="1"/>
          </p:cNvPicPr>
          <p:nvPr/>
        </p:nvPicPr>
        <p:blipFill>
          <a:blip r:embed="rId8" cstate="print"/>
          <a:srcRect/>
          <a:stretch>
            <a:fillRect/>
          </a:stretch>
        </p:blipFill>
        <p:spPr bwMode="auto">
          <a:xfrm>
            <a:off x="6804025" y="4013200"/>
            <a:ext cx="244475" cy="488950"/>
          </a:xfrm>
          <a:prstGeom prst="rect">
            <a:avLst/>
          </a:prstGeom>
          <a:noFill/>
        </p:spPr>
      </p:pic>
      <p:pic>
        <p:nvPicPr>
          <p:cNvPr id="394432" name="Picture 192" descr="ok5"/>
          <p:cNvPicPr>
            <a:picLocks noChangeAspect="1" noChangeArrowheads="1"/>
          </p:cNvPicPr>
          <p:nvPr/>
        </p:nvPicPr>
        <p:blipFill>
          <a:blip r:embed="rId9" cstate="print"/>
          <a:srcRect/>
          <a:stretch>
            <a:fillRect/>
          </a:stretch>
        </p:blipFill>
        <p:spPr bwMode="auto">
          <a:xfrm>
            <a:off x="7118350" y="2101850"/>
            <a:ext cx="244475" cy="488950"/>
          </a:xfrm>
          <a:prstGeom prst="rect">
            <a:avLst/>
          </a:prstGeom>
          <a:noFill/>
        </p:spPr>
      </p:pic>
      <p:pic>
        <p:nvPicPr>
          <p:cNvPr id="394433" name="Picture 193" descr="ok6"/>
          <p:cNvPicPr>
            <a:picLocks noChangeAspect="1" noChangeArrowheads="1"/>
          </p:cNvPicPr>
          <p:nvPr/>
        </p:nvPicPr>
        <p:blipFill>
          <a:blip r:embed="rId10" cstate="print"/>
          <a:srcRect/>
          <a:stretch>
            <a:fillRect/>
          </a:stretch>
        </p:blipFill>
        <p:spPr bwMode="auto">
          <a:xfrm>
            <a:off x="7470775" y="2101850"/>
            <a:ext cx="244475" cy="488950"/>
          </a:xfrm>
          <a:prstGeom prst="rect">
            <a:avLst/>
          </a:prstGeom>
          <a:noFill/>
        </p:spPr>
      </p:pic>
      <p:pic>
        <p:nvPicPr>
          <p:cNvPr id="394434" name="Picture 194" descr="ok1"/>
          <p:cNvPicPr>
            <a:picLocks noChangeAspect="1" noChangeArrowheads="1"/>
          </p:cNvPicPr>
          <p:nvPr/>
        </p:nvPicPr>
        <p:blipFill>
          <a:blip r:embed="rId5" cstate="print"/>
          <a:srcRect/>
          <a:stretch>
            <a:fillRect/>
          </a:stretch>
        </p:blipFill>
        <p:spPr bwMode="auto">
          <a:xfrm>
            <a:off x="5802313" y="2855913"/>
            <a:ext cx="244475" cy="488950"/>
          </a:xfrm>
          <a:prstGeom prst="rect">
            <a:avLst/>
          </a:prstGeom>
          <a:noFill/>
        </p:spPr>
      </p:pic>
      <p:pic>
        <p:nvPicPr>
          <p:cNvPr id="394435" name="Picture 195" descr="ok1"/>
          <p:cNvPicPr>
            <a:picLocks noChangeAspect="1" noChangeArrowheads="1"/>
          </p:cNvPicPr>
          <p:nvPr/>
        </p:nvPicPr>
        <p:blipFill>
          <a:blip r:embed="rId5" cstate="print"/>
          <a:srcRect/>
          <a:stretch>
            <a:fillRect/>
          </a:stretch>
        </p:blipFill>
        <p:spPr bwMode="auto">
          <a:xfrm>
            <a:off x="5802313" y="3103563"/>
            <a:ext cx="244475" cy="488950"/>
          </a:xfrm>
          <a:prstGeom prst="rect">
            <a:avLst/>
          </a:prstGeom>
          <a:noFill/>
        </p:spPr>
      </p:pic>
      <p:pic>
        <p:nvPicPr>
          <p:cNvPr id="394436" name="Picture 196" descr="ok1"/>
          <p:cNvPicPr>
            <a:picLocks noChangeAspect="1" noChangeArrowheads="1"/>
          </p:cNvPicPr>
          <p:nvPr/>
        </p:nvPicPr>
        <p:blipFill>
          <a:blip r:embed="rId5" cstate="print"/>
          <a:srcRect/>
          <a:stretch>
            <a:fillRect/>
          </a:stretch>
        </p:blipFill>
        <p:spPr bwMode="auto">
          <a:xfrm>
            <a:off x="5802313" y="4286250"/>
            <a:ext cx="244475" cy="488950"/>
          </a:xfrm>
          <a:prstGeom prst="rect">
            <a:avLst/>
          </a:prstGeom>
          <a:noFill/>
        </p:spPr>
      </p:pic>
      <p:pic>
        <p:nvPicPr>
          <p:cNvPr id="394437" name="Picture 197" descr="ok1"/>
          <p:cNvPicPr>
            <a:picLocks noChangeAspect="1" noChangeArrowheads="1"/>
          </p:cNvPicPr>
          <p:nvPr/>
        </p:nvPicPr>
        <p:blipFill>
          <a:blip r:embed="rId5" cstate="print"/>
          <a:srcRect/>
          <a:stretch>
            <a:fillRect/>
          </a:stretch>
        </p:blipFill>
        <p:spPr bwMode="auto">
          <a:xfrm>
            <a:off x="5802313" y="4540250"/>
            <a:ext cx="244475" cy="488950"/>
          </a:xfrm>
          <a:prstGeom prst="rect">
            <a:avLst/>
          </a:prstGeom>
          <a:noFill/>
        </p:spPr>
      </p:pic>
      <p:pic>
        <p:nvPicPr>
          <p:cNvPr id="394438" name="Picture 198" descr="ok2"/>
          <p:cNvPicPr>
            <a:picLocks noChangeAspect="1" noChangeArrowheads="1"/>
          </p:cNvPicPr>
          <p:nvPr/>
        </p:nvPicPr>
        <p:blipFill>
          <a:blip r:embed="rId6" cstate="print"/>
          <a:srcRect/>
          <a:stretch>
            <a:fillRect/>
          </a:stretch>
        </p:blipFill>
        <p:spPr bwMode="auto">
          <a:xfrm>
            <a:off x="6129338" y="2568575"/>
            <a:ext cx="244475" cy="488950"/>
          </a:xfrm>
          <a:prstGeom prst="rect">
            <a:avLst/>
          </a:prstGeom>
          <a:noFill/>
        </p:spPr>
      </p:pic>
      <p:pic>
        <p:nvPicPr>
          <p:cNvPr id="394439" name="Picture 199" descr="ok2"/>
          <p:cNvPicPr>
            <a:picLocks noChangeAspect="1" noChangeArrowheads="1"/>
          </p:cNvPicPr>
          <p:nvPr/>
        </p:nvPicPr>
        <p:blipFill>
          <a:blip r:embed="rId6" cstate="print"/>
          <a:srcRect/>
          <a:stretch>
            <a:fillRect/>
          </a:stretch>
        </p:blipFill>
        <p:spPr bwMode="auto">
          <a:xfrm>
            <a:off x="6129338" y="3770313"/>
            <a:ext cx="244475" cy="488950"/>
          </a:xfrm>
          <a:prstGeom prst="rect">
            <a:avLst/>
          </a:prstGeom>
          <a:noFill/>
        </p:spPr>
      </p:pic>
      <p:pic>
        <p:nvPicPr>
          <p:cNvPr id="394440" name="Picture 200" descr="ok2"/>
          <p:cNvPicPr>
            <a:picLocks noChangeAspect="1" noChangeArrowheads="1"/>
          </p:cNvPicPr>
          <p:nvPr/>
        </p:nvPicPr>
        <p:blipFill>
          <a:blip r:embed="rId6" cstate="print"/>
          <a:srcRect/>
          <a:stretch>
            <a:fillRect/>
          </a:stretch>
        </p:blipFill>
        <p:spPr bwMode="auto">
          <a:xfrm>
            <a:off x="6129338" y="4011613"/>
            <a:ext cx="244475" cy="488950"/>
          </a:xfrm>
          <a:prstGeom prst="rect">
            <a:avLst/>
          </a:prstGeom>
          <a:noFill/>
        </p:spPr>
      </p:pic>
      <p:pic>
        <p:nvPicPr>
          <p:cNvPr id="394441" name="Picture 201" descr="ok2"/>
          <p:cNvPicPr>
            <a:picLocks noChangeAspect="1" noChangeArrowheads="1"/>
          </p:cNvPicPr>
          <p:nvPr/>
        </p:nvPicPr>
        <p:blipFill>
          <a:blip r:embed="rId6" cstate="print"/>
          <a:srcRect/>
          <a:stretch>
            <a:fillRect/>
          </a:stretch>
        </p:blipFill>
        <p:spPr bwMode="auto">
          <a:xfrm>
            <a:off x="6129338" y="4259263"/>
            <a:ext cx="244475" cy="488950"/>
          </a:xfrm>
          <a:prstGeom prst="rect">
            <a:avLst/>
          </a:prstGeom>
          <a:noFill/>
        </p:spPr>
      </p:pic>
      <p:pic>
        <p:nvPicPr>
          <p:cNvPr id="394442" name="Picture 202" descr="ok2"/>
          <p:cNvPicPr>
            <a:picLocks noChangeAspect="1" noChangeArrowheads="1"/>
          </p:cNvPicPr>
          <p:nvPr/>
        </p:nvPicPr>
        <p:blipFill>
          <a:blip r:embed="rId6" cstate="print"/>
          <a:srcRect/>
          <a:stretch>
            <a:fillRect/>
          </a:stretch>
        </p:blipFill>
        <p:spPr bwMode="auto">
          <a:xfrm>
            <a:off x="6129338" y="4521200"/>
            <a:ext cx="244475" cy="488950"/>
          </a:xfrm>
          <a:prstGeom prst="rect">
            <a:avLst/>
          </a:prstGeom>
          <a:noFill/>
        </p:spPr>
      </p:pic>
      <p:pic>
        <p:nvPicPr>
          <p:cNvPr id="394443" name="Picture 203" descr="ok3"/>
          <p:cNvPicPr>
            <a:picLocks noChangeAspect="1" noChangeArrowheads="1"/>
          </p:cNvPicPr>
          <p:nvPr/>
        </p:nvPicPr>
        <p:blipFill>
          <a:blip r:embed="rId7" cstate="print"/>
          <a:srcRect/>
          <a:stretch>
            <a:fillRect/>
          </a:stretch>
        </p:blipFill>
        <p:spPr bwMode="auto">
          <a:xfrm>
            <a:off x="6470650" y="3770313"/>
            <a:ext cx="244475" cy="488950"/>
          </a:xfrm>
          <a:prstGeom prst="rect">
            <a:avLst/>
          </a:prstGeom>
          <a:noFill/>
        </p:spPr>
      </p:pic>
      <p:pic>
        <p:nvPicPr>
          <p:cNvPr id="394444" name="Picture 204" descr="ok3"/>
          <p:cNvPicPr>
            <a:picLocks noChangeAspect="1" noChangeArrowheads="1"/>
          </p:cNvPicPr>
          <p:nvPr/>
        </p:nvPicPr>
        <p:blipFill>
          <a:blip r:embed="rId7" cstate="print"/>
          <a:srcRect/>
          <a:stretch>
            <a:fillRect/>
          </a:stretch>
        </p:blipFill>
        <p:spPr bwMode="auto">
          <a:xfrm>
            <a:off x="6470650" y="4259263"/>
            <a:ext cx="244475" cy="488950"/>
          </a:xfrm>
          <a:prstGeom prst="rect">
            <a:avLst/>
          </a:prstGeom>
          <a:noFill/>
        </p:spPr>
      </p:pic>
      <p:pic>
        <p:nvPicPr>
          <p:cNvPr id="394445" name="Picture 205" descr="ok3"/>
          <p:cNvPicPr>
            <a:picLocks noChangeAspect="1" noChangeArrowheads="1"/>
          </p:cNvPicPr>
          <p:nvPr/>
        </p:nvPicPr>
        <p:blipFill>
          <a:blip r:embed="rId7" cstate="print"/>
          <a:srcRect/>
          <a:stretch>
            <a:fillRect/>
          </a:stretch>
        </p:blipFill>
        <p:spPr bwMode="auto">
          <a:xfrm>
            <a:off x="6470650" y="4500563"/>
            <a:ext cx="244475" cy="488950"/>
          </a:xfrm>
          <a:prstGeom prst="rect">
            <a:avLst/>
          </a:prstGeom>
          <a:noFill/>
        </p:spPr>
      </p:pic>
      <p:pic>
        <p:nvPicPr>
          <p:cNvPr id="394446" name="Picture 206" descr="ok4"/>
          <p:cNvPicPr>
            <a:picLocks noChangeAspect="1" noChangeArrowheads="1"/>
          </p:cNvPicPr>
          <p:nvPr/>
        </p:nvPicPr>
        <p:blipFill>
          <a:blip r:embed="rId8" cstate="print"/>
          <a:srcRect/>
          <a:stretch>
            <a:fillRect/>
          </a:stretch>
        </p:blipFill>
        <p:spPr bwMode="auto">
          <a:xfrm>
            <a:off x="6804025" y="2601913"/>
            <a:ext cx="244475" cy="488950"/>
          </a:xfrm>
          <a:prstGeom prst="rect">
            <a:avLst/>
          </a:prstGeom>
          <a:noFill/>
        </p:spPr>
      </p:pic>
      <p:pic>
        <p:nvPicPr>
          <p:cNvPr id="394447" name="Picture 207" descr="ok4"/>
          <p:cNvPicPr>
            <a:picLocks noChangeAspect="1" noChangeArrowheads="1"/>
          </p:cNvPicPr>
          <p:nvPr/>
        </p:nvPicPr>
        <p:blipFill>
          <a:blip r:embed="rId8" cstate="print"/>
          <a:srcRect/>
          <a:stretch>
            <a:fillRect/>
          </a:stretch>
        </p:blipFill>
        <p:spPr bwMode="auto">
          <a:xfrm>
            <a:off x="6804025" y="2346325"/>
            <a:ext cx="244475" cy="488950"/>
          </a:xfrm>
          <a:prstGeom prst="rect">
            <a:avLst/>
          </a:prstGeom>
          <a:noFill/>
        </p:spPr>
      </p:pic>
      <p:pic>
        <p:nvPicPr>
          <p:cNvPr id="394448" name="Picture 208" descr="ok4"/>
          <p:cNvPicPr>
            <a:picLocks noChangeAspect="1" noChangeArrowheads="1"/>
          </p:cNvPicPr>
          <p:nvPr/>
        </p:nvPicPr>
        <p:blipFill>
          <a:blip r:embed="rId8" cstate="print"/>
          <a:srcRect/>
          <a:stretch>
            <a:fillRect/>
          </a:stretch>
        </p:blipFill>
        <p:spPr bwMode="auto">
          <a:xfrm>
            <a:off x="6804025" y="2092325"/>
            <a:ext cx="244475" cy="488950"/>
          </a:xfrm>
          <a:prstGeom prst="rect">
            <a:avLst/>
          </a:prstGeom>
          <a:noFill/>
        </p:spPr>
      </p:pic>
      <p:pic>
        <p:nvPicPr>
          <p:cNvPr id="394449" name="Picture 209" descr="ok5"/>
          <p:cNvPicPr>
            <a:picLocks noChangeAspect="1" noChangeArrowheads="1"/>
          </p:cNvPicPr>
          <p:nvPr/>
        </p:nvPicPr>
        <p:blipFill>
          <a:blip r:embed="rId9" cstate="print"/>
          <a:srcRect/>
          <a:stretch>
            <a:fillRect/>
          </a:stretch>
        </p:blipFill>
        <p:spPr bwMode="auto">
          <a:xfrm>
            <a:off x="7118350" y="2590800"/>
            <a:ext cx="244475" cy="488950"/>
          </a:xfrm>
          <a:prstGeom prst="rect">
            <a:avLst/>
          </a:prstGeom>
          <a:noFill/>
        </p:spPr>
      </p:pic>
      <p:pic>
        <p:nvPicPr>
          <p:cNvPr id="394450" name="Picture 210" descr="ok6"/>
          <p:cNvPicPr>
            <a:picLocks noChangeAspect="1" noChangeArrowheads="1"/>
          </p:cNvPicPr>
          <p:nvPr/>
        </p:nvPicPr>
        <p:blipFill>
          <a:blip r:embed="rId10" cstate="print"/>
          <a:srcRect/>
          <a:stretch>
            <a:fillRect/>
          </a:stretch>
        </p:blipFill>
        <p:spPr bwMode="auto">
          <a:xfrm>
            <a:off x="7470775" y="2349500"/>
            <a:ext cx="244475" cy="488950"/>
          </a:xfrm>
          <a:prstGeom prst="rect">
            <a:avLst/>
          </a:prstGeom>
          <a:noFill/>
        </p:spPr>
      </p:pic>
      <p:pic>
        <p:nvPicPr>
          <p:cNvPr id="394451" name="Picture 211" descr="ok6"/>
          <p:cNvPicPr>
            <a:picLocks noChangeAspect="1" noChangeArrowheads="1"/>
          </p:cNvPicPr>
          <p:nvPr/>
        </p:nvPicPr>
        <p:blipFill>
          <a:blip r:embed="rId10" cstate="print"/>
          <a:srcRect/>
          <a:stretch>
            <a:fillRect/>
          </a:stretch>
        </p:blipFill>
        <p:spPr bwMode="auto">
          <a:xfrm>
            <a:off x="7470775" y="2578100"/>
            <a:ext cx="244475" cy="488950"/>
          </a:xfrm>
          <a:prstGeom prst="rect">
            <a:avLst/>
          </a:prstGeom>
          <a:noFill/>
        </p:spPr>
      </p:pic>
      <p:pic>
        <p:nvPicPr>
          <p:cNvPr id="394452" name="Picture 212" descr="ok6"/>
          <p:cNvPicPr>
            <a:picLocks noChangeAspect="1" noChangeArrowheads="1"/>
          </p:cNvPicPr>
          <p:nvPr/>
        </p:nvPicPr>
        <p:blipFill>
          <a:blip r:embed="rId10" cstate="print"/>
          <a:srcRect/>
          <a:stretch>
            <a:fillRect/>
          </a:stretch>
        </p:blipFill>
        <p:spPr bwMode="auto">
          <a:xfrm>
            <a:off x="7470775" y="2838450"/>
            <a:ext cx="244475" cy="488950"/>
          </a:xfrm>
          <a:prstGeom prst="rect">
            <a:avLst/>
          </a:prstGeom>
          <a:noFill/>
        </p:spPr>
      </p:pic>
      <p:pic>
        <p:nvPicPr>
          <p:cNvPr id="394453" name="Picture 213" descr="ok6"/>
          <p:cNvPicPr>
            <a:picLocks noChangeAspect="1" noChangeArrowheads="1"/>
          </p:cNvPicPr>
          <p:nvPr/>
        </p:nvPicPr>
        <p:blipFill>
          <a:blip r:embed="rId10" cstate="print"/>
          <a:srcRect/>
          <a:stretch>
            <a:fillRect/>
          </a:stretch>
        </p:blipFill>
        <p:spPr bwMode="auto">
          <a:xfrm>
            <a:off x="7470775" y="3087688"/>
            <a:ext cx="244475" cy="488950"/>
          </a:xfrm>
          <a:prstGeom prst="rect">
            <a:avLst/>
          </a:prstGeom>
          <a:noFill/>
        </p:spPr>
      </p:pic>
      <p:pic>
        <p:nvPicPr>
          <p:cNvPr id="394454" name="Picture 214" descr="ok6"/>
          <p:cNvPicPr>
            <a:picLocks noChangeAspect="1" noChangeArrowheads="1"/>
          </p:cNvPicPr>
          <p:nvPr/>
        </p:nvPicPr>
        <p:blipFill>
          <a:blip r:embed="rId10" cstate="print"/>
          <a:srcRect/>
          <a:stretch>
            <a:fillRect/>
          </a:stretch>
        </p:blipFill>
        <p:spPr bwMode="auto">
          <a:xfrm>
            <a:off x="7470775" y="3355975"/>
            <a:ext cx="244475" cy="488950"/>
          </a:xfrm>
          <a:prstGeom prst="rect">
            <a:avLst/>
          </a:prstGeom>
          <a:noFill/>
        </p:spPr>
      </p:pic>
      <p:pic>
        <p:nvPicPr>
          <p:cNvPr id="394455" name="Picture 215" descr="ok6"/>
          <p:cNvPicPr>
            <a:picLocks noChangeAspect="1" noChangeArrowheads="1"/>
          </p:cNvPicPr>
          <p:nvPr/>
        </p:nvPicPr>
        <p:blipFill>
          <a:blip r:embed="rId10" cstate="print"/>
          <a:srcRect/>
          <a:stretch>
            <a:fillRect/>
          </a:stretch>
        </p:blipFill>
        <p:spPr bwMode="auto">
          <a:xfrm>
            <a:off x="7470775" y="3754438"/>
            <a:ext cx="244475" cy="488950"/>
          </a:xfrm>
          <a:prstGeom prst="rect">
            <a:avLst/>
          </a:prstGeom>
          <a:noFill/>
        </p:spPr>
      </p:pic>
      <p:pic>
        <p:nvPicPr>
          <p:cNvPr id="394456" name="Picture 216" descr="ok6"/>
          <p:cNvPicPr>
            <a:picLocks noChangeAspect="1" noChangeArrowheads="1"/>
          </p:cNvPicPr>
          <p:nvPr/>
        </p:nvPicPr>
        <p:blipFill>
          <a:blip r:embed="rId10" cstate="print"/>
          <a:srcRect/>
          <a:stretch>
            <a:fillRect/>
          </a:stretch>
        </p:blipFill>
        <p:spPr bwMode="auto">
          <a:xfrm>
            <a:off x="7470775" y="4003675"/>
            <a:ext cx="244475" cy="488950"/>
          </a:xfrm>
          <a:prstGeom prst="rect">
            <a:avLst/>
          </a:prstGeom>
          <a:noFill/>
        </p:spPr>
      </p:pic>
      <p:pic>
        <p:nvPicPr>
          <p:cNvPr id="394457" name="Picture 217" descr="ok6"/>
          <p:cNvPicPr>
            <a:picLocks noChangeAspect="1" noChangeArrowheads="1"/>
          </p:cNvPicPr>
          <p:nvPr/>
        </p:nvPicPr>
        <p:blipFill>
          <a:blip r:embed="rId10" cstate="print"/>
          <a:srcRect/>
          <a:stretch>
            <a:fillRect/>
          </a:stretch>
        </p:blipFill>
        <p:spPr bwMode="auto">
          <a:xfrm>
            <a:off x="7470775" y="4271963"/>
            <a:ext cx="244475" cy="488950"/>
          </a:xfrm>
          <a:prstGeom prst="rect">
            <a:avLst/>
          </a:prstGeom>
          <a:noFill/>
        </p:spPr>
      </p:pic>
      <p:pic>
        <p:nvPicPr>
          <p:cNvPr id="394458" name="Picture 218" descr="ok6"/>
          <p:cNvPicPr>
            <a:picLocks noChangeAspect="1" noChangeArrowheads="1"/>
          </p:cNvPicPr>
          <p:nvPr/>
        </p:nvPicPr>
        <p:blipFill>
          <a:blip r:embed="rId10" cstate="print"/>
          <a:srcRect/>
          <a:stretch>
            <a:fillRect/>
          </a:stretch>
        </p:blipFill>
        <p:spPr bwMode="auto">
          <a:xfrm>
            <a:off x="7470775" y="4545013"/>
            <a:ext cx="244475" cy="488950"/>
          </a:xfrm>
          <a:prstGeom prst="rect">
            <a:avLst/>
          </a:prstGeom>
          <a:noFill/>
        </p:spPr>
      </p:pic>
      <p:pic>
        <p:nvPicPr>
          <p:cNvPr id="394459" name="Picture 219" descr="ok7"/>
          <p:cNvPicPr>
            <a:picLocks noChangeAspect="1" noChangeArrowheads="1"/>
          </p:cNvPicPr>
          <p:nvPr/>
        </p:nvPicPr>
        <p:blipFill>
          <a:blip r:embed="rId4" cstate="print"/>
          <a:srcRect/>
          <a:stretch>
            <a:fillRect/>
          </a:stretch>
        </p:blipFill>
        <p:spPr bwMode="auto">
          <a:xfrm>
            <a:off x="7786688" y="2349500"/>
            <a:ext cx="244475" cy="488950"/>
          </a:xfrm>
          <a:prstGeom prst="rect">
            <a:avLst/>
          </a:prstGeom>
          <a:noFill/>
        </p:spPr>
      </p:pic>
      <p:pic>
        <p:nvPicPr>
          <p:cNvPr id="394460" name="Picture 220" descr="ok7"/>
          <p:cNvPicPr>
            <a:picLocks noChangeAspect="1" noChangeArrowheads="1"/>
          </p:cNvPicPr>
          <p:nvPr/>
        </p:nvPicPr>
        <p:blipFill>
          <a:blip r:embed="rId4" cstate="print"/>
          <a:srcRect/>
          <a:stretch>
            <a:fillRect/>
          </a:stretch>
        </p:blipFill>
        <p:spPr bwMode="auto">
          <a:xfrm>
            <a:off x="7786688" y="2584450"/>
            <a:ext cx="244475" cy="488950"/>
          </a:xfrm>
          <a:prstGeom prst="rect">
            <a:avLst/>
          </a:prstGeom>
          <a:noFill/>
        </p:spPr>
      </p:pic>
      <p:pic>
        <p:nvPicPr>
          <p:cNvPr id="394461" name="Picture 221" descr="ok7"/>
          <p:cNvPicPr>
            <a:picLocks noChangeAspect="1" noChangeArrowheads="1"/>
          </p:cNvPicPr>
          <p:nvPr/>
        </p:nvPicPr>
        <p:blipFill>
          <a:blip r:embed="rId4" cstate="print"/>
          <a:srcRect/>
          <a:stretch>
            <a:fillRect/>
          </a:stretch>
        </p:blipFill>
        <p:spPr bwMode="auto">
          <a:xfrm>
            <a:off x="7786688" y="2852738"/>
            <a:ext cx="244475" cy="488950"/>
          </a:xfrm>
          <a:prstGeom prst="rect">
            <a:avLst/>
          </a:prstGeom>
          <a:noFill/>
        </p:spPr>
      </p:pic>
      <p:pic>
        <p:nvPicPr>
          <p:cNvPr id="394462" name="Picture 222" descr="ok7"/>
          <p:cNvPicPr>
            <a:picLocks noChangeAspect="1" noChangeArrowheads="1"/>
          </p:cNvPicPr>
          <p:nvPr/>
        </p:nvPicPr>
        <p:blipFill>
          <a:blip r:embed="rId4" cstate="print"/>
          <a:srcRect/>
          <a:stretch>
            <a:fillRect/>
          </a:stretch>
        </p:blipFill>
        <p:spPr bwMode="auto">
          <a:xfrm>
            <a:off x="7786688" y="3108325"/>
            <a:ext cx="244475" cy="488950"/>
          </a:xfrm>
          <a:prstGeom prst="rect">
            <a:avLst/>
          </a:prstGeom>
          <a:noFill/>
        </p:spPr>
      </p:pic>
      <p:pic>
        <p:nvPicPr>
          <p:cNvPr id="394463" name="Picture 223" descr="ok7"/>
          <p:cNvPicPr>
            <a:picLocks noChangeAspect="1" noChangeArrowheads="1"/>
          </p:cNvPicPr>
          <p:nvPr/>
        </p:nvPicPr>
        <p:blipFill>
          <a:blip r:embed="rId4" cstate="print"/>
          <a:srcRect/>
          <a:stretch>
            <a:fillRect/>
          </a:stretch>
        </p:blipFill>
        <p:spPr bwMode="auto">
          <a:xfrm>
            <a:off x="7786688" y="3355975"/>
            <a:ext cx="244475" cy="488950"/>
          </a:xfrm>
          <a:prstGeom prst="rect">
            <a:avLst/>
          </a:prstGeom>
          <a:noFill/>
        </p:spPr>
      </p:pic>
      <p:pic>
        <p:nvPicPr>
          <p:cNvPr id="394464" name="Picture 224" descr="ok7"/>
          <p:cNvPicPr>
            <a:picLocks noChangeAspect="1" noChangeArrowheads="1"/>
          </p:cNvPicPr>
          <p:nvPr/>
        </p:nvPicPr>
        <p:blipFill>
          <a:blip r:embed="rId4" cstate="print"/>
          <a:srcRect/>
          <a:stretch>
            <a:fillRect/>
          </a:stretch>
        </p:blipFill>
        <p:spPr bwMode="auto">
          <a:xfrm>
            <a:off x="7786688" y="3760788"/>
            <a:ext cx="244475" cy="488950"/>
          </a:xfrm>
          <a:prstGeom prst="rect">
            <a:avLst/>
          </a:prstGeom>
          <a:noFill/>
        </p:spPr>
      </p:pic>
      <p:pic>
        <p:nvPicPr>
          <p:cNvPr id="394465" name="Picture 225" descr="ok7"/>
          <p:cNvPicPr>
            <a:picLocks noChangeAspect="1" noChangeArrowheads="1"/>
          </p:cNvPicPr>
          <p:nvPr/>
        </p:nvPicPr>
        <p:blipFill>
          <a:blip r:embed="rId4" cstate="print"/>
          <a:srcRect/>
          <a:stretch>
            <a:fillRect/>
          </a:stretch>
        </p:blipFill>
        <p:spPr bwMode="auto">
          <a:xfrm>
            <a:off x="7786688" y="4003675"/>
            <a:ext cx="244475" cy="488950"/>
          </a:xfrm>
          <a:prstGeom prst="rect">
            <a:avLst/>
          </a:prstGeom>
          <a:noFill/>
        </p:spPr>
      </p:pic>
      <p:pic>
        <p:nvPicPr>
          <p:cNvPr id="394466" name="Picture 226" descr="ok7"/>
          <p:cNvPicPr>
            <a:picLocks noChangeAspect="1" noChangeArrowheads="1"/>
          </p:cNvPicPr>
          <p:nvPr/>
        </p:nvPicPr>
        <p:blipFill>
          <a:blip r:embed="rId4" cstate="print"/>
          <a:srcRect/>
          <a:stretch>
            <a:fillRect/>
          </a:stretch>
        </p:blipFill>
        <p:spPr bwMode="auto">
          <a:xfrm>
            <a:off x="7786688" y="4270375"/>
            <a:ext cx="244475" cy="488950"/>
          </a:xfrm>
          <a:prstGeom prst="rect">
            <a:avLst/>
          </a:prstGeom>
          <a:noFill/>
        </p:spPr>
      </p:pic>
      <p:pic>
        <p:nvPicPr>
          <p:cNvPr id="394467" name="Picture 227" descr="ok7"/>
          <p:cNvPicPr>
            <a:picLocks noChangeAspect="1" noChangeArrowheads="1"/>
          </p:cNvPicPr>
          <p:nvPr/>
        </p:nvPicPr>
        <p:blipFill>
          <a:blip r:embed="rId4" cstate="print"/>
          <a:srcRect/>
          <a:stretch>
            <a:fillRect/>
          </a:stretch>
        </p:blipFill>
        <p:spPr bwMode="auto">
          <a:xfrm>
            <a:off x="7786688" y="4525963"/>
            <a:ext cx="244475" cy="4889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5266" name="Group 2"/>
          <p:cNvGraphicFramePr>
            <a:graphicFrameLocks noGrp="1"/>
          </p:cNvGraphicFramePr>
          <p:nvPr/>
        </p:nvGraphicFramePr>
        <p:xfrm>
          <a:off x="1403350" y="1738313"/>
          <a:ext cx="6667500" cy="3175173"/>
        </p:xfrm>
        <a:graphic>
          <a:graphicData uri="http://schemas.openxmlformats.org/drawingml/2006/table">
            <a:tbl>
              <a:tblPr/>
              <a:tblGrid>
                <a:gridCol w="330200"/>
                <a:gridCol w="4025900"/>
                <a:gridCol w="330200"/>
                <a:gridCol w="330200"/>
                <a:gridCol w="330200"/>
                <a:gridCol w="330200"/>
                <a:gridCol w="330200"/>
                <a:gridCol w="330200"/>
                <a:gridCol w="330200"/>
              </a:tblGrid>
              <a:tr h="201613">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10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80000"/>
                        </a:lnSpc>
                        <a:spcBef>
                          <a:spcPct val="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b"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8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r>
              <a:tr h="14287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1</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Gestión Corporativa</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23</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Es ágil en su gestión y en la toma de decisiones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Es una empresa amable, cálida y respetuosa</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Es una empresa exitosa y rentable</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Muestra una visión para permanecer en el largo plazo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 gestión es respetuosa de las comunidades y del medio ambiente</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Sus estrategias y planes son claros y coherentes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14287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Innovación y Liderazgo</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Desarrolla, implementa y adopta modelos, procesos, prácticas y tecnologías innovadoras.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Es una empresa líder, referente y ejemplo en el sector </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Está siempre innovando en su negocio.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Lidera, promueve y participa en el fortalecimiento de redes de innovación, investigación, desarrollo y emprendimiento social y empresarial</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bl>
          </a:graphicData>
        </a:graphic>
      </p:graphicFrame>
      <p:pic>
        <p:nvPicPr>
          <p:cNvPr id="395411" name="Picture 2"/>
          <p:cNvPicPr>
            <a:picLocks noChangeAspect="1" noChangeArrowheads="1"/>
          </p:cNvPicPr>
          <p:nvPr/>
        </p:nvPicPr>
        <p:blipFill>
          <a:blip r:embed="rId3" cstate="print"/>
          <a:srcRect/>
          <a:stretch>
            <a:fillRect/>
          </a:stretch>
        </p:blipFill>
        <p:spPr bwMode="auto">
          <a:xfrm>
            <a:off x="242888" y="796925"/>
            <a:ext cx="1368425" cy="428625"/>
          </a:xfrm>
          <a:prstGeom prst="rect">
            <a:avLst/>
          </a:prstGeom>
          <a:noFill/>
          <a:ln w="9525">
            <a:noFill/>
            <a:miter lim="800000"/>
            <a:headEnd/>
            <a:tailEnd/>
          </a:ln>
        </p:spPr>
      </p:pic>
      <p:sp>
        <p:nvSpPr>
          <p:cNvPr id="395412" name="3 Título"/>
          <p:cNvSpPr>
            <a:spLocks noGrp="1"/>
          </p:cNvSpPr>
          <p:nvPr>
            <p:ph type="title" idx="4294967295"/>
          </p:nvPr>
        </p:nvSpPr>
        <p:spPr/>
        <p:txBody>
          <a:bodyPr/>
          <a:lstStyle/>
          <a:p>
            <a:r>
              <a:rPr lang="es-ES" sz="2800" dirty="0" smtClean="0"/>
              <a:t>Atributos con peso alto Solo para los Grupos</a:t>
            </a:r>
            <a:endParaRPr lang="es-ES" dirty="0" smtClean="0"/>
          </a:p>
        </p:txBody>
      </p:sp>
      <p:sp>
        <p:nvSpPr>
          <p:cNvPr id="395413" name="Text Box 65"/>
          <p:cNvSpPr txBox="1">
            <a:spLocks noChangeArrowheads="1"/>
          </p:cNvSpPr>
          <p:nvPr/>
        </p:nvSpPr>
        <p:spPr bwMode="auto">
          <a:xfrm>
            <a:off x="323850" y="773113"/>
            <a:ext cx="1231900" cy="482600"/>
          </a:xfrm>
          <a:prstGeom prst="rect">
            <a:avLst/>
          </a:prstGeom>
          <a:noFill/>
          <a:ln w="9525">
            <a:noFill/>
            <a:miter lim="800000"/>
            <a:headEnd/>
            <a:tailEnd/>
          </a:ln>
        </p:spPr>
        <p:txBody>
          <a:bodyPr>
            <a:spAutoFit/>
          </a:bodyPr>
          <a:lstStyle/>
          <a:p>
            <a:pPr>
              <a:lnSpc>
                <a:spcPct val="80000"/>
              </a:lnSpc>
            </a:pPr>
            <a:r>
              <a:rPr lang="es-CO" sz="1600">
                <a:solidFill>
                  <a:schemeClr val="bg1"/>
                </a:solidFill>
              </a:rPr>
              <a:t>Grupos de</a:t>
            </a:r>
          </a:p>
          <a:p>
            <a:pPr>
              <a:lnSpc>
                <a:spcPct val="80000"/>
              </a:lnSpc>
            </a:pPr>
            <a:r>
              <a:rPr lang="es-CO" sz="1600">
                <a:solidFill>
                  <a:schemeClr val="bg1"/>
                </a:solidFill>
              </a:rPr>
              <a:t>Interés</a:t>
            </a:r>
            <a:endParaRPr lang="es-ES" sz="1600">
              <a:solidFill>
                <a:schemeClr val="bg1"/>
              </a:solidFill>
            </a:endParaRPr>
          </a:p>
        </p:txBody>
      </p:sp>
      <p:graphicFrame>
        <p:nvGraphicFramePr>
          <p:cNvPr id="395414" name="Group 150"/>
          <p:cNvGraphicFramePr>
            <a:graphicFrameLocks noGrp="1"/>
          </p:cNvGraphicFramePr>
          <p:nvPr/>
        </p:nvGraphicFramePr>
        <p:xfrm>
          <a:off x="1416050" y="1001713"/>
          <a:ext cx="6667500" cy="725488"/>
        </p:xfrm>
        <a:graphic>
          <a:graphicData uri="http://schemas.openxmlformats.org/drawingml/2006/table">
            <a:tbl>
              <a:tblPr/>
              <a:tblGrid>
                <a:gridCol w="330200"/>
                <a:gridCol w="4025900"/>
                <a:gridCol w="330200"/>
                <a:gridCol w="330200"/>
                <a:gridCol w="330200"/>
                <a:gridCol w="330200"/>
                <a:gridCol w="330200"/>
                <a:gridCol w="330200"/>
                <a:gridCol w="330200"/>
              </a:tblGrid>
              <a:tr h="725488">
                <a:tc>
                  <a:txBody>
                    <a:body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dirty="0" smtClean="0">
                          <a:ln>
                            <a:noFill/>
                          </a:ln>
                          <a:solidFill>
                            <a:schemeClr val="bg1"/>
                          </a:solidFill>
                          <a:effectLst/>
                          <a:latin typeface="Calibri" pitchFamily="34" charset="0"/>
                          <a:cs typeface="Arial" pitchFamily="34" charset="0"/>
                        </a:rPr>
                        <a:t>Nº</a:t>
                      </a:r>
                      <a:endParaRPr kumimoji="0" lang="es-CO" sz="1000" b="1" i="0" u="none" strike="noStrike" cap="none" normalizeH="0" baseline="0" dirty="0" smtClean="0">
                        <a:ln>
                          <a:noFill/>
                        </a:ln>
                        <a:solidFill>
                          <a:schemeClr val="bg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defRPr/>
                      </a:pPr>
                      <a:r>
                        <a:rPr kumimoji="0" lang="es-ES" sz="1000" b="1" i="0" u="none" strike="noStrike" cap="none" normalizeH="0" baseline="0" dirty="0" smtClean="0">
                          <a:ln>
                            <a:noFill/>
                          </a:ln>
                          <a:solidFill>
                            <a:schemeClr val="tx1"/>
                          </a:solidFill>
                          <a:effectLst/>
                          <a:latin typeface="Calibri" pitchFamily="34" charset="0"/>
                          <a:cs typeface="Arial" pitchFamily="34" charset="0"/>
                        </a:rPr>
                        <a:t>Atributos con peso superior al promedio solo en Grupos de Interés</a:t>
                      </a:r>
                    </a:p>
                  </a:txBody>
                  <a:tcPr anchor="b" horzOverflow="overflow">
                    <a:lnL>
                      <a:noFill/>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r>
            </a:tbl>
          </a:graphicData>
        </a:graphic>
      </p:graphicFrame>
      <p:sp>
        <p:nvSpPr>
          <p:cNvPr id="395432" name="Rectangle 2017"/>
          <p:cNvSpPr>
            <a:spLocks noChangeArrowheads="1"/>
          </p:cNvSpPr>
          <p:nvPr/>
        </p:nvSpPr>
        <p:spPr bwMode="auto">
          <a:xfrm rot="10800000">
            <a:off x="77533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Proveedores</a:t>
            </a:r>
          </a:p>
        </p:txBody>
      </p:sp>
      <p:sp>
        <p:nvSpPr>
          <p:cNvPr id="395433" name="Rectangle 2018"/>
          <p:cNvSpPr>
            <a:spLocks noChangeArrowheads="1"/>
          </p:cNvSpPr>
          <p:nvPr/>
        </p:nvSpPr>
        <p:spPr bwMode="auto">
          <a:xfrm rot="10800000">
            <a:off x="74231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Lideres</a:t>
            </a:r>
          </a:p>
        </p:txBody>
      </p:sp>
      <p:sp>
        <p:nvSpPr>
          <p:cNvPr id="395434" name="Rectangle 2019"/>
          <p:cNvSpPr>
            <a:spLocks noChangeArrowheads="1"/>
          </p:cNvSpPr>
          <p:nvPr/>
        </p:nvSpPr>
        <p:spPr bwMode="auto">
          <a:xfrm rot="10800000">
            <a:off x="70929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Hogares</a:t>
            </a:r>
          </a:p>
        </p:txBody>
      </p:sp>
      <p:sp>
        <p:nvSpPr>
          <p:cNvPr id="395435" name="Rectangle 2020"/>
          <p:cNvSpPr>
            <a:spLocks noChangeArrowheads="1"/>
          </p:cNvSpPr>
          <p:nvPr/>
        </p:nvSpPr>
        <p:spPr bwMode="auto">
          <a:xfrm rot="10800000">
            <a:off x="67627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Gente</a:t>
            </a:r>
          </a:p>
        </p:txBody>
      </p:sp>
      <p:sp>
        <p:nvSpPr>
          <p:cNvPr id="395436" name="Rectangle 2021"/>
          <p:cNvSpPr>
            <a:spLocks noChangeArrowheads="1"/>
          </p:cNvSpPr>
          <p:nvPr/>
        </p:nvSpPr>
        <p:spPr bwMode="auto">
          <a:xfrm rot="10800000">
            <a:off x="64325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Estado</a:t>
            </a:r>
          </a:p>
        </p:txBody>
      </p:sp>
      <p:sp>
        <p:nvSpPr>
          <p:cNvPr id="395437" name="Rectangle 2022"/>
          <p:cNvSpPr>
            <a:spLocks noChangeArrowheads="1"/>
          </p:cNvSpPr>
          <p:nvPr/>
        </p:nvSpPr>
        <p:spPr bwMode="auto">
          <a:xfrm rot="10800000">
            <a:off x="61023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Empresas</a:t>
            </a:r>
          </a:p>
        </p:txBody>
      </p:sp>
      <p:sp>
        <p:nvSpPr>
          <p:cNvPr id="395438" name="Rectangle 2023"/>
          <p:cNvSpPr>
            <a:spLocks noChangeArrowheads="1"/>
          </p:cNvSpPr>
          <p:nvPr/>
        </p:nvSpPr>
        <p:spPr bwMode="auto">
          <a:xfrm rot="10800000">
            <a:off x="57721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Comunidad</a:t>
            </a:r>
          </a:p>
        </p:txBody>
      </p:sp>
      <p:sp>
        <p:nvSpPr>
          <p:cNvPr id="395439" name="Line 2026"/>
          <p:cNvSpPr>
            <a:spLocks noChangeShapeType="1"/>
          </p:cNvSpPr>
          <p:nvPr/>
        </p:nvSpPr>
        <p:spPr bwMode="auto">
          <a:xfrm rot="10800000">
            <a:off x="5772150" y="1008063"/>
            <a:ext cx="0" cy="725487"/>
          </a:xfrm>
          <a:prstGeom prst="line">
            <a:avLst/>
          </a:prstGeom>
          <a:noFill/>
          <a:ln w="3175" cap="sq">
            <a:noFill/>
            <a:round/>
            <a:headEnd/>
            <a:tailEnd/>
          </a:ln>
        </p:spPr>
        <p:txBody>
          <a:bodyPr/>
          <a:lstStyle/>
          <a:p>
            <a:endParaRPr lang="es-CO"/>
          </a:p>
        </p:txBody>
      </p:sp>
      <p:sp>
        <p:nvSpPr>
          <p:cNvPr id="395440" name="Line 2045"/>
          <p:cNvSpPr>
            <a:spLocks noChangeShapeType="1"/>
          </p:cNvSpPr>
          <p:nvPr/>
        </p:nvSpPr>
        <p:spPr bwMode="auto">
          <a:xfrm rot="5400000">
            <a:off x="5771357" y="1008856"/>
            <a:ext cx="330200" cy="1587"/>
          </a:xfrm>
          <a:prstGeom prst="line">
            <a:avLst/>
          </a:prstGeom>
          <a:noFill/>
          <a:ln w="3175" cap="sq">
            <a:noFill/>
            <a:round/>
            <a:headEnd/>
            <a:tailEnd/>
          </a:ln>
        </p:spPr>
        <p:txBody>
          <a:bodyPr/>
          <a:lstStyle/>
          <a:p>
            <a:endParaRPr lang="es-CO"/>
          </a:p>
        </p:txBody>
      </p:sp>
      <p:sp>
        <p:nvSpPr>
          <p:cNvPr id="395441" name="Line 2046"/>
          <p:cNvSpPr>
            <a:spLocks noChangeShapeType="1"/>
          </p:cNvSpPr>
          <p:nvPr/>
        </p:nvSpPr>
        <p:spPr bwMode="auto">
          <a:xfrm rot="5400000">
            <a:off x="5771357" y="1734344"/>
            <a:ext cx="330200" cy="1587"/>
          </a:xfrm>
          <a:prstGeom prst="line">
            <a:avLst/>
          </a:prstGeom>
          <a:noFill/>
          <a:ln w="3175" cap="sq">
            <a:noFill/>
            <a:round/>
            <a:headEnd/>
            <a:tailEnd/>
          </a:ln>
        </p:spPr>
        <p:txBody>
          <a:bodyPr/>
          <a:lstStyle/>
          <a:p>
            <a:endParaRPr lang="es-CO"/>
          </a:p>
        </p:txBody>
      </p:sp>
      <p:sp>
        <p:nvSpPr>
          <p:cNvPr id="395442" name="Line 2047"/>
          <p:cNvSpPr>
            <a:spLocks noChangeShapeType="1"/>
          </p:cNvSpPr>
          <p:nvPr/>
        </p:nvSpPr>
        <p:spPr bwMode="auto">
          <a:xfrm rot="5400000">
            <a:off x="6101557" y="1008856"/>
            <a:ext cx="330200" cy="1587"/>
          </a:xfrm>
          <a:prstGeom prst="line">
            <a:avLst/>
          </a:prstGeom>
          <a:noFill/>
          <a:ln w="3175" cap="sq">
            <a:noFill/>
            <a:round/>
            <a:headEnd/>
            <a:tailEnd/>
          </a:ln>
        </p:spPr>
        <p:txBody>
          <a:bodyPr/>
          <a:lstStyle/>
          <a:p>
            <a:endParaRPr lang="es-CO"/>
          </a:p>
        </p:txBody>
      </p:sp>
      <p:sp>
        <p:nvSpPr>
          <p:cNvPr id="395443" name="Line 2048"/>
          <p:cNvSpPr>
            <a:spLocks noChangeShapeType="1"/>
          </p:cNvSpPr>
          <p:nvPr/>
        </p:nvSpPr>
        <p:spPr bwMode="auto">
          <a:xfrm rot="5400000">
            <a:off x="6101557" y="1734344"/>
            <a:ext cx="330200" cy="1587"/>
          </a:xfrm>
          <a:prstGeom prst="line">
            <a:avLst/>
          </a:prstGeom>
          <a:noFill/>
          <a:ln w="3175" cap="sq">
            <a:noFill/>
            <a:round/>
            <a:headEnd/>
            <a:tailEnd/>
          </a:ln>
        </p:spPr>
        <p:txBody>
          <a:bodyPr/>
          <a:lstStyle/>
          <a:p>
            <a:endParaRPr lang="es-CO"/>
          </a:p>
        </p:txBody>
      </p:sp>
      <p:sp>
        <p:nvSpPr>
          <p:cNvPr id="395444" name="Line 2049"/>
          <p:cNvSpPr>
            <a:spLocks noChangeShapeType="1"/>
          </p:cNvSpPr>
          <p:nvPr/>
        </p:nvSpPr>
        <p:spPr bwMode="auto">
          <a:xfrm rot="5400000">
            <a:off x="6431757" y="1008856"/>
            <a:ext cx="330200" cy="1587"/>
          </a:xfrm>
          <a:prstGeom prst="line">
            <a:avLst/>
          </a:prstGeom>
          <a:noFill/>
          <a:ln w="3175" cap="sq">
            <a:noFill/>
            <a:round/>
            <a:headEnd/>
            <a:tailEnd/>
          </a:ln>
        </p:spPr>
        <p:txBody>
          <a:bodyPr/>
          <a:lstStyle/>
          <a:p>
            <a:endParaRPr lang="es-CO"/>
          </a:p>
        </p:txBody>
      </p:sp>
      <p:sp>
        <p:nvSpPr>
          <p:cNvPr id="395445" name="Line 2050"/>
          <p:cNvSpPr>
            <a:spLocks noChangeShapeType="1"/>
          </p:cNvSpPr>
          <p:nvPr/>
        </p:nvSpPr>
        <p:spPr bwMode="auto">
          <a:xfrm rot="5400000">
            <a:off x="6431757" y="1734344"/>
            <a:ext cx="330200" cy="1587"/>
          </a:xfrm>
          <a:prstGeom prst="line">
            <a:avLst/>
          </a:prstGeom>
          <a:noFill/>
          <a:ln w="3175" cap="sq">
            <a:noFill/>
            <a:round/>
            <a:headEnd/>
            <a:tailEnd/>
          </a:ln>
        </p:spPr>
        <p:txBody>
          <a:bodyPr/>
          <a:lstStyle/>
          <a:p>
            <a:endParaRPr lang="es-CO"/>
          </a:p>
        </p:txBody>
      </p:sp>
      <p:sp>
        <p:nvSpPr>
          <p:cNvPr id="395446" name="Line 2051"/>
          <p:cNvSpPr>
            <a:spLocks noChangeShapeType="1"/>
          </p:cNvSpPr>
          <p:nvPr/>
        </p:nvSpPr>
        <p:spPr bwMode="auto">
          <a:xfrm rot="5400000">
            <a:off x="6761957" y="1008856"/>
            <a:ext cx="330200" cy="1587"/>
          </a:xfrm>
          <a:prstGeom prst="line">
            <a:avLst/>
          </a:prstGeom>
          <a:noFill/>
          <a:ln w="3175" cap="sq">
            <a:noFill/>
            <a:round/>
            <a:headEnd/>
            <a:tailEnd/>
          </a:ln>
        </p:spPr>
        <p:txBody>
          <a:bodyPr/>
          <a:lstStyle/>
          <a:p>
            <a:endParaRPr lang="es-CO"/>
          </a:p>
        </p:txBody>
      </p:sp>
      <p:sp>
        <p:nvSpPr>
          <p:cNvPr id="395447" name="Line 2053"/>
          <p:cNvSpPr>
            <a:spLocks noChangeShapeType="1"/>
          </p:cNvSpPr>
          <p:nvPr/>
        </p:nvSpPr>
        <p:spPr bwMode="auto">
          <a:xfrm rot="5400000">
            <a:off x="7092157" y="1008856"/>
            <a:ext cx="330200" cy="1587"/>
          </a:xfrm>
          <a:prstGeom prst="line">
            <a:avLst/>
          </a:prstGeom>
          <a:noFill/>
          <a:ln w="3175" cap="sq">
            <a:noFill/>
            <a:round/>
            <a:headEnd/>
            <a:tailEnd/>
          </a:ln>
        </p:spPr>
        <p:txBody>
          <a:bodyPr/>
          <a:lstStyle/>
          <a:p>
            <a:endParaRPr lang="es-CO"/>
          </a:p>
        </p:txBody>
      </p:sp>
      <p:sp>
        <p:nvSpPr>
          <p:cNvPr id="395448" name="Line 2054"/>
          <p:cNvSpPr>
            <a:spLocks noChangeShapeType="1"/>
          </p:cNvSpPr>
          <p:nvPr/>
        </p:nvSpPr>
        <p:spPr bwMode="auto">
          <a:xfrm rot="5400000">
            <a:off x="7092157" y="1734344"/>
            <a:ext cx="330200" cy="1587"/>
          </a:xfrm>
          <a:prstGeom prst="line">
            <a:avLst/>
          </a:prstGeom>
          <a:noFill/>
          <a:ln w="3175" cap="sq">
            <a:noFill/>
            <a:round/>
            <a:headEnd/>
            <a:tailEnd/>
          </a:ln>
        </p:spPr>
        <p:txBody>
          <a:bodyPr/>
          <a:lstStyle/>
          <a:p>
            <a:endParaRPr lang="es-CO"/>
          </a:p>
        </p:txBody>
      </p:sp>
      <p:sp>
        <p:nvSpPr>
          <p:cNvPr id="395449" name="Line 2055"/>
          <p:cNvSpPr>
            <a:spLocks noChangeShapeType="1"/>
          </p:cNvSpPr>
          <p:nvPr/>
        </p:nvSpPr>
        <p:spPr bwMode="auto">
          <a:xfrm rot="5400000">
            <a:off x="7422357" y="1008856"/>
            <a:ext cx="330200" cy="1587"/>
          </a:xfrm>
          <a:prstGeom prst="line">
            <a:avLst/>
          </a:prstGeom>
          <a:noFill/>
          <a:ln w="3175" cap="sq">
            <a:noFill/>
            <a:round/>
            <a:headEnd/>
            <a:tailEnd/>
          </a:ln>
        </p:spPr>
        <p:txBody>
          <a:bodyPr/>
          <a:lstStyle/>
          <a:p>
            <a:endParaRPr lang="es-CO"/>
          </a:p>
        </p:txBody>
      </p:sp>
      <p:sp>
        <p:nvSpPr>
          <p:cNvPr id="395450" name="Line 2056"/>
          <p:cNvSpPr>
            <a:spLocks noChangeShapeType="1"/>
          </p:cNvSpPr>
          <p:nvPr/>
        </p:nvSpPr>
        <p:spPr bwMode="auto">
          <a:xfrm rot="5400000">
            <a:off x="7422357" y="1734344"/>
            <a:ext cx="330200" cy="1587"/>
          </a:xfrm>
          <a:prstGeom prst="line">
            <a:avLst/>
          </a:prstGeom>
          <a:noFill/>
          <a:ln w="3175" cap="sq">
            <a:noFill/>
            <a:round/>
            <a:headEnd/>
            <a:tailEnd/>
          </a:ln>
        </p:spPr>
        <p:txBody>
          <a:bodyPr/>
          <a:lstStyle/>
          <a:p>
            <a:endParaRPr lang="es-CO"/>
          </a:p>
        </p:txBody>
      </p:sp>
      <p:pic>
        <p:nvPicPr>
          <p:cNvPr id="395451" name="Picture 187" descr="ok7"/>
          <p:cNvPicPr>
            <a:picLocks noChangeAspect="1" noChangeArrowheads="1"/>
          </p:cNvPicPr>
          <p:nvPr/>
        </p:nvPicPr>
        <p:blipFill>
          <a:blip r:embed="rId4" cstate="print"/>
          <a:srcRect/>
          <a:stretch>
            <a:fillRect/>
          </a:stretch>
        </p:blipFill>
        <p:spPr bwMode="auto">
          <a:xfrm>
            <a:off x="7808913" y="2108200"/>
            <a:ext cx="244475" cy="488950"/>
          </a:xfrm>
          <a:prstGeom prst="rect">
            <a:avLst/>
          </a:prstGeom>
          <a:noFill/>
        </p:spPr>
      </p:pic>
      <p:pic>
        <p:nvPicPr>
          <p:cNvPr id="395452" name="Picture 188" descr="ok4"/>
          <p:cNvPicPr>
            <a:picLocks noChangeAspect="1" noChangeArrowheads="1"/>
          </p:cNvPicPr>
          <p:nvPr/>
        </p:nvPicPr>
        <p:blipFill>
          <a:blip r:embed="rId5" cstate="print"/>
          <a:srcRect/>
          <a:stretch>
            <a:fillRect/>
          </a:stretch>
        </p:blipFill>
        <p:spPr bwMode="auto">
          <a:xfrm>
            <a:off x="6792913" y="4346575"/>
            <a:ext cx="244475" cy="488950"/>
          </a:xfrm>
          <a:prstGeom prst="rect">
            <a:avLst/>
          </a:prstGeom>
          <a:noFill/>
        </p:spPr>
      </p:pic>
      <p:pic>
        <p:nvPicPr>
          <p:cNvPr id="395453" name="Picture 189" descr="ok2"/>
          <p:cNvPicPr>
            <a:picLocks noChangeAspect="1" noChangeArrowheads="1"/>
          </p:cNvPicPr>
          <p:nvPr/>
        </p:nvPicPr>
        <p:blipFill>
          <a:blip r:embed="rId6" cstate="print"/>
          <a:srcRect/>
          <a:stretch>
            <a:fillRect/>
          </a:stretch>
        </p:blipFill>
        <p:spPr bwMode="auto">
          <a:xfrm>
            <a:off x="6130925" y="2614613"/>
            <a:ext cx="244475" cy="488950"/>
          </a:xfrm>
          <a:prstGeom prst="rect">
            <a:avLst/>
          </a:prstGeom>
          <a:noFill/>
        </p:spPr>
      </p:pic>
      <p:pic>
        <p:nvPicPr>
          <p:cNvPr id="395454" name="Picture 190" descr="ok5"/>
          <p:cNvPicPr>
            <a:picLocks noChangeAspect="1" noChangeArrowheads="1"/>
          </p:cNvPicPr>
          <p:nvPr/>
        </p:nvPicPr>
        <p:blipFill>
          <a:blip r:embed="rId7" cstate="print"/>
          <a:srcRect/>
          <a:stretch>
            <a:fillRect/>
          </a:stretch>
        </p:blipFill>
        <p:spPr bwMode="auto">
          <a:xfrm>
            <a:off x="7126288" y="3798888"/>
            <a:ext cx="244475" cy="488950"/>
          </a:xfrm>
          <a:prstGeom prst="rect">
            <a:avLst/>
          </a:prstGeom>
          <a:noFill/>
        </p:spPr>
      </p:pic>
      <p:pic>
        <p:nvPicPr>
          <p:cNvPr id="395455" name="Picture 191" descr="ok3"/>
          <p:cNvPicPr>
            <a:picLocks noChangeAspect="1" noChangeArrowheads="1"/>
          </p:cNvPicPr>
          <p:nvPr/>
        </p:nvPicPr>
        <p:blipFill>
          <a:blip r:embed="rId8" cstate="print"/>
          <a:srcRect/>
          <a:stretch>
            <a:fillRect/>
          </a:stretch>
        </p:blipFill>
        <p:spPr bwMode="auto">
          <a:xfrm>
            <a:off x="6481763" y="4602163"/>
            <a:ext cx="244475" cy="488950"/>
          </a:xfrm>
          <a:prstGeom prst="rect">
            <a:avLst/>
          </a:prstGeom>
          <a:noFill/>
        </p:spPr>
      </p:pic>
      <p:pic>
        <p:nvPicPr>
          <p:cNvPr id="395456" name="Picture 192" descr="ok3"/>
          <p:cNvPicPr>
            <a:picLocks noChangeAspect="1" noChangeArrowheads="1"/>
          </p:cNvPicPr>
          <p:nvPr/>
        </p:nvPicPr>
        <p:blipFill>
          <a:blip r:embed="rId8" cstate="print"/>
          <a:srcRect/>
          <a:stretch>
            <a:fillRect/>
          </a:stretch>
        </p:blipFill>
        <p:spPr bwMode="auto">
          <a:xfrm>
            <a:off x="6481763" y="4349750"/>
            <a:ext cx="244475" cy="488950"/>
          </a:xfrm>
          <a:prstGeom prst="rect">
            <a:avLst/>
          </a:prstGeom>
          <a:noFill/>
        </p:spPr>
      </p:pic>
      <p:pic>
        <p:nvPicPr>
          <p:cNvPr id="395457" name="Picture 193" descr="ok2"/>
          <p:cNvPicPr>
            <a:picLocks noChangeAspect="1" noChangeArrowheads="1"/>
          </p:cNvPicPr>
          <p:nvPr/>
        </p:nvPicPr>
        <p:blipFill>
          <a:blip r:embed="rId6" cstate="print"/>
          <a:srcRect/>
          <a:stretch>
            <a:fillRect/>
          </a:stretch>
        </p:blipFill>
        <p:spPr bwMode="auto">
          <a:xfrm>
            <a:off x="6130925" y="3116263"/>
            <a:ext cx="244475" cy="488950"/>
          </a:xfrm>
          <a:prstGeom prst="rect">
            <a:avLst/>
          </a:prstGeom>
          <a:noFill/>
        </p:spPr>
      </p:pic>
      <p:pic>
        <p:nvPicPr>
          <p:cNvPr id="395458" name="Picture 194" descr="ok2"/>
          <p:cNvPicPr>
            <a:picLocks noChangeAspect="1" noChangeArrowheads="1"/>
          </p:cNvPicPr>
          <p:nvPr/>
        </p:nvPicPr>
        <p:blipFill>
          <a:blip r:embed="rId6" cstate="print"/>
          <a:srcRect/>
          <a:stretch>
            <a:fillRect/>
          </a:stretch>
        </p:blipFill>
        <p:spPr bwMode="auto">
          <a:xfrm>
            <a:off x="6130925" y="3355975"/>
            <a:ext cx="244475" cy="488950"/>
          </a:xfrm>
          <a:prstGeom prst="rect">
            <a:avLst/>
          </a:prstGeom>
          <a:noFill/>
        </p:spPr>
      </p:pic>
      <p:pic>
        <p:nvPicPr>
          <p:cNvPr id="395459" name="Picture 195" descr="ok4"/>
          <p:cNvPicPr>
            <a:picLocks noChangeAspect="1" noChangeArrowheads="1"/>
          </p:cNvPicPr>
          <p:nvPr/>
        </p:nvPicPr>
        <p:blipFill>
          <a:blip r:embed="rId5" cstate="print"/>
          <a:srcRect/>
          <a:stretch>
            <a:fillRect/>
          </a:stretch>
        </p:blipFill>
        <p:spPr bwMode="auto">
          <a:xfrm>
            <a:off x="6792913" y="3792538"/>
            <a:ext cx="244475" cy="488950"/>
          </a:xfrm>
          <a:prstGeom prst="rect">
            <a:avLst/>
          </a:prstGeom>
          <a:noFill/>
        </p:spPr>
      </p:pic>
      <p:pic>
        <p:nvPicPr>
          <p:cNvPr id="395460" name="Picture 196" descr="ok4"/>
          <p:cNvPicPr>
            <a:picLocks noChangeAspect="1" noChangeArrowheads="1"/>
          </p:cNvPicPr>
          <p:nvPr/>
        </p:nvPicPr>
        <p:blipFill>
          <a:blip r:embed="rId5" cstate="print"/>
          <a:srcRect/>
          <a:stretch>
            <a:fillRect/>
          </a:stretch>
        </p:blipFill>
        <p:spPr bwMode="auto">
          <a:xfrm>
            <a:off x="6792913" y="3365500"/>
            <a:ext cx="244475" cy="488950"/>
          </a:xfrm>
          <a:prstGeom prst="rect">
            <a:avLst/>
          </a:prstGeom>
          <a:noFill/>
        </p:spPr>
      </p:pic>
      <p:pic>
        <p:nvPicPr>
          <p:cNvPr id="395461" name="Picture 197" descr="ok4"/>
          <p:cNvPicPr>
            <a:picLocks noChangeAspect="1" noChangeArrowheads="1"/>
          </p:cNvPicPr>
          <p:nvPr/>
        </p:nvPicPr>
        <p:blipFill>
          <a:blip r:embed="rId5" cstate="print"/>
          <a:srcRect/>
          <a:stretch>
            <a:fillRect/>
          </a:stretch>
        </p:blipFill>
        <p:spPr bwMode="auto">
          <a:xfrm>
            <a:off x="6792913" y="3124200"/>
            <a:ext cx="244475" cy="488950"/>
          </a:xfrm>
          <a:prstGeom prst="rect">
            <a:avLst/>
          </a:prstGeom>
          <a:noFill/>
        </p:spPr>
      </p:pic>
      <p:pic>
        <p:nvPicPr>
          <p:cNvPr id="395462" name="Picture 198" descr="ok4"/>
          <p:cNvPicPr>
            <a:picLocks noChangeAspect="1" noChangeArrowheads="1"/>
          </p:cNvPicPr>
          <p:nvPr/>
        </p:nvPicPr>
        <p:blipFill>
          <a:blip r:embed="rId5" cstate="print"/>
          <a:srcRect/>
          <a:stretch>
            <a:fillRect/>
          </a:stretch>
        </p:blipFill>
        <p:spPr bwMode="auto">
          <a:xfrm>
            <a:off x="6792913" y="2878138"/>
            <a:ext cx="244475" cy="488950"/>
          </a:xfrm>
          <a:prstGeom prst="rect">
            <a:avLst/>
          </a:prstGeom>
          <a:noFill/>
        </p:spPr>
      </p:pic>
      <p:pic>
        <p:nvPicPr>
          <p:cNvPr id="395463" name="Picture 199" descr="ok5"/>
          <p:cNvPicPr>
            <a:picLocks noChangeAspect="1" noChangeArrowheads="1"/>
          </p:cNvPicPr>
          <p:nvPr/>
        </p:nvPicPr>
        <p:blipFill>
          <a:blip r:embed="rId7" cstate="print"/>
          <a:srcRect/>
          <a:stretch>
            <a:fillRect/>
          </a:stretch>
        </p:blipFill>
        <p:spPr bwMode="auto">
          <a:xfrm>
            <a:off x="7126288" y="4098925"/>
            <a:ext cx="244475" cy="488950"/>
          </a:xfrm>
          <a:prstGeom prst="rect">
            <a:avLst/>
          </a:prstGeom>
          <a:noFill/>
        </p:spPr>
      </p:pic>
      <p:pic>
        <p:nvPicPr>
          <p:cNvPr id="395464" name="Picture 200" descr="ok5"/>
          <p:cNvPicPr>
            <a:picLocks noChangeAspect="1" noChangeArrowheads="1"/>
          </p:cNvPicPr>
          <p:nvPr/>
        </p:nvPicPr>
        <p:blipFill>
          <a:blip r:embed="rId7" cstate="print"/>
          <a:srcRect/>
          <a:stretch>
            <a:fillRect/>
          </a:stretch>
        </p:blipFill>
        <p:spPr bwMode="auto">
          <a:xfrm>
            <a:off x="7126288" y="4359275"/>
            <a:ext cx="244475" cy="488950"/>
          </a:xfrm>
          <a:prstGeom prst="rect">
            <a:avLst/>
          </a:prstGeom>
          <a:noFill/>
        </p:spPr>
      </p:pic>
      <p:pic>
        <p:nvPicPr>
          <p:cNvPr id="395465" name="Picture 201" descr="ok7"/>
          <p:cNvPicPr>
            <a:picLocks noChangeAspect="1" noChangeArrowheads="1"/>
          </p:cNvPicPr>
          <p:nvPr/>
        </p:nvPicPr>
        <p:blipFill>
          <a:blip r:embed="rId4" cstate="print"/>
          <a:srcRect/>
          <a:stretch>
            <a:fillRect/>
          </a:stretch>
        </p:blipFill>
        <p:spPr bwMode="auto">
          <a:xfrm>
            <a:off x="7808913" y="2374900"/>
            <a:ext cx="244475" cy="488950"/>
          </a:xfrm>
          <a:prstGeom prst="rect">
            <a:avLst/>
          </a:prstGeom>
          <a:noFill/>
        </p:spPr>
      </p:pic>
      <p:pic>
        <p:nvPicPr>
          <p:cNvPr id="395466" name="Picture 202" descr="ok7"/>
          <p:cNvPicPr>
            <a:picLocks noChangeAspect="1" noChangeArrowheads="1"/>
          </p:cNvPicPr>
          <p:nvPr/>
        </p:nvPicPr>
        <p:blipFill>
          <a:blip r:embed="rId4" cstate="print"/>
          <a:srcRect/>
          <a:stretch>
            <a:fillRect/>
          </a:stretch>
        </p:blipFill>
        <p:spPr bwMode="auto">
          <a:xfrm>
            <a:off x="7808913" y="2614613"/>
            <a:ext cx="244475" cy="488950"/>
          </a:xfrm>
          <a:prstGeom prst="rect">
            <a:avLst/>
          </a:prstGeom>
          <a:noFill/>
        </p:spPr>
      </p:pic>
      <p:pic>
        <p:nvPicPr>
          <p:cNvPr id="395467" name="Picture 203" descr="ok7"/>
          <p:cNvPicPr>
            <a:picLocks noChangeAspect="1" noChangeArrowheads="1"/>
          </p:cNvPicPr>
          <p:nvPr/>
        </p:nvPicPr>
        <p:blipFill>
          <a:blip r:embed="rId4" cstate="print"/>
          <a:srcRect/>
          <a:stretch>
            <a:fillRect/>
          </a:stretch>
        </p:blipFill>
        <p:spPr bwMode="auto">
          <a:xfrm>
            <a:off x="7808913" y="3375025"/>
            <a:ext cx="244475" cy="488950"/>
          </a:xfrm>
          <a:prstGeom prst="rect">
            <a:avLst/>
          </a:prstGeom>
          <a:noFill/>
        </p:spPr>
      </p:pic>
      <p:sp>
        <p:nvSpPr>
          <p:cNvPr id="43" name="42 CuadroTexto"/>
          <p:cNvSpPr txBox="1"/>
          <p:nvPr/>
        </p:nvSpPr>
        <p:spPr>
          <a:xfrm>
            <a:off x="467544" y="1276400"/>
            <a:ext cx="576064" cy="216024"/>
          </a:xfrm>
          <a:prstGeom prst="flowChartTerminator">
            <a:avLst/>
          </a:prstGeom>
        </p:spPr>
        <p:style>
          <a:lnRef idx="0">
            <a:scrgbClr r="0" g="0" b="0"/>
          </a:lnRef>
          <a:fillRef idx="1003">
            <a:schemeClr val="lt1"/>
          </a:fillRef>
          <a:effectRef idx="0">
            <a:scrgbClr r="0" g="0" b="0"/>
          </a:effectRef>
          <a:fontRef idx="major"/>
        </p:style>
        <p:txBody>
          <a:bodyPr wrap="square" lIns="0" tIns="0" rIns="0" bIns="0" rtlCol="0" anchor="ctr">
            <a:noAutofit/>
          </a:bodyPr>
          <a:lstStyle/>
          <a:p>
            <a:pPr algn="ctr"/>
            <a:r>
              <a:rPr lang="es-CO" dirty="0" smtClean="0"/>
              <a:t>1 de 2</a:t>
            </a:r>
            <a:endParaRPr lang="es-CO"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6290" name="Group 2"/>
          <p:cNvGraphicFramePr>
            <a:graphicFrameLocks noGrp="1"/>
          </p:cNvGraphicFramePr>
          <p:nvPr/>
        </p:nvGraphicFramePr>
        <p:xfrm>
          <a:off x="1403350" y="1708150"/>
          <a:ext cx="6667500" cy="3402870"/>
        </p:xfrm>
        <a:graphic>
          <a:graphicData uri="http://schemas.openxmlformats.org/drawingml/2006/table">
            <a:tbl>
              <a:tblPr/>
              <a:tblGrid>
                <a:gridCol w="330200"/>
                <a:gridCol w="4025900"/>
                <a:gridCol w="330200"/>
                <a:gridCol w="330200"/>
                <a:gridCol w="330200"/>
                <a:gridCol w="330200"/>
                <a:gridCol w="330200"/>
                <a:gridCol w="330200"/>
                <a:gridCol w="330200"/>
              </a:tblGrid>
              <a:tr h="14287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dirty="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Responsabilidad Social</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Genera empleo con buenas condiciones laborales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Se interesa por el impacto de sus decisiones en todos los grupos de interés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Su actuación es transparente y ética</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14287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Transparencia y apertura en la información</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Atiende, escucha y responde oportunamente las solicitudes de aquellos con quienes se relaciona</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Empleados y directivos dan cuenta de comportamientos éticos en las relaciones con sus grupos de interés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En la comunicación que hace a través de los diferentes medios promueve sus valores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Promueve la transparencia en las interacciones con los miembros de sus grupos de interés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Se comunica de manera adecuada con cada grupo de interés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Se preocupa por evitar fraudes y engaños con todos aquellos con quienes se relaciona</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Se preocupa porque sus trámites y respuestas sean ágiles, claros y simples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50825">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Suministra información sobre lo que está haciendo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bg1"/>
                          </a:solidFill>
                          <a:effectLst/>
                          <a:latin typeface="Calibri" pitchFamily="34" charset="0"/>
                          <a:cs typeface="Arial" pitchFamily="34" charset="0"/>
                        </a:rPr>
                        <a:t>1</a:t>
                      </a:r>
                      <a:endParaRPr kumimoji="0" lang="es-CO" sz="9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bl>
          </a:graphicData>
        </a:graphic>
      </p:graphicFrame>
      <p:pic>
        <p:nvPicPr>
          <p:cNvPr id="396435" name="Picture 2"/>
          <p:cNvPicPr>
            <a:picLocks noChangeAspect="1" noChangeArrowheads="1"/>
          </p:cNvPicPr>
          <p:nvPr/>
        </p:nvPicPr>
        <p:blipFill>
          <a:blip r:embed="rId3" cstate="print"/>
          <a:srcRect/>
          <a:stretch>
            <a:fillRect/>
          </a:stretch>
        </p:blipFill>
        <p:spPr bwMode="auto">
          <a:xfrm>
            <a:off x="242888" y="796925"/>
            <a:ext cx="1368425" cy="428625"/>
          </a:xfrm>
          <a:prstGeom prst="rect">
            <a:avLst/>
          </a:prstGeom>
          <a:noFill/>
          <a:ln w="9525">
            <a:noFill/>
            <a:miter lim="800000"/>
            <a:headEnd/>
            <a:tailEnd/>
          </a:ln>
        </p:spPr>
      </p:pic>
      <p:sp>
        <p:nvSpPr>
          <p:cNvPr id="396436" name="3 Título"/>
          <p:cNvSpPr>
            <a:spLocks noGrp="1"/>
          </p:cNvSpPr>
          <p:nvPr>
            <p:ph type="title" idx="4294967295"/>
          </p:nvPr>
        </p:nvSpPr>
        <p:spPr/>
        <p:txBody>
          <a:bodyPr/>
          <a:lstStyle/>
          <a:p>
            <a:r>
              <a:rPr lang="es-ES" sz="2400" dirty="0" smtClean="0"/>
              <a:t>Atributos con peso alto Solo para los Grupos</a:t>
            </a:r>
            <a:endParaRPr lang="es-ES" dirty="0" smtClean="0"/>
          </a:p>
        </p:txBody>
      </p:sp>
      <p:sp>
        <p:nvSpPr>
          <p:cNvPr id="396437" name="Text Box 65"/>
          <p:cNvSpPr txBox="1">
            <a:spLocks noChangeArrowheads="1"/>
          </p:cNvSpPr>
          <p:nvPr/>
        </p:nvSpPr>
        <p:spPr bwMode="auto">
          <a:xfrm>
            <a:off x="323850" y="773113"/>
            <a:ext cx="1231900" cy="482600"/>
          </a:xfrm>
          <a:prstGeom prst="rect">
            <a:avLst/>
          </a:prstGeom>
          <a:noFill/>
          <a:ln w="9525">
            <a:noFill/>
            <a:miter lim="800000"/>
            <a:headEnd/>
            <a:tailEnd/>
          </a:ln>
        </p:spPr>
        <p:txBody>
          <a:bodyPr>
            <a:spAutoFit/>
          </a:bodyPr>
          <a:lstStyle/>
          <a:p>
            <a:pPr>
              <a:lnSpc>
                <a:spcPct val="80000"/>
              </a:lnSpc>
            </a:pPr>
            <a:r>
              <a:rPr lang="es-CO" sz="1600">
                <a:solidFill>
                  <a:schemeClr val="bg1"/>
                </a:solidFill>
              </a:rPr>
              <a:t>Grupos de</a:t>
            </a:r>
          </a:p>
          <a:p>
            <a:pPr>
              <a:lnSpc>
                <a:spcPct val="80000"/>
              </a:lnSpc>
            </a:pPr>
            <a:r>
              <a:rPr lang="es-CO" sz="1600">
                <a:solidFill>
                  <a:schemeClr val="bg1"/>
                </a:solidFill>
              </a:rPr>
              <a:t>Interés</a:t>
            </a:r>
            <a:endParaRPr lang="es-ES" sz="1600">
              <a:solidFill>
                <a:schemeClr val="bg1"/>
              </a:solidFill>
            </a:endParaRPr>
          </a:p>
        </p:txBody>
      </p:sp>
      <p:graphicFrame>
        <p:nvGraphicFramePr>
          <p:cNvPr id="396438" name="Group 150"/>
          <p:cNvGraphicFramePr>
            <a:graphicFrameLocks noGrp="1"/>
          </p:cNvGraphicFramePr>
          <p:nvPr/>
        </p:nvGraphicFramePr>
        <p:xfrm>
          <a:off x="1416050" y="1001713"/>
          <a:ext cx="6667500" cy="725488"/>
        </p:xfrm>
        <a:graphic>
          <a:graphicData uri="http://schemas.openxmlformats.org/drawingml/2006/table">
            <a:tbl>
              <a:tblPr/>
              <a:tblGrid>
                <a:gridCol w="330200"/>
                <a:gridCol w="4025900"/>
                <a:gridCol w="330200"/>
                <a:gridCol w="330200"/>
                <a:gridCol w="330200"/>
                <a:gridCol w="330200"/>
                <a:gridCol w="330200"/>
                <a:gridCol w="330200"/>
                <a:gridCol w="330200"/>
              </a:tblGrid>
              <a:tr h="725488">
                <a:tc>
                  <a:txBody>
                    <a:body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dirty="0" smtClean="0">
                          <a:ln>
                            <a:noFill/>
                          </a:ln>
                          <a:solidFill>
                            <a:schemeClr val="bg1"/>
                          </a:solidFill>
                          <a:effectLst/>
                          <a:latin typeface="Calibri" pitchFamily="34" charset="0"/>
                          <a:cs typeface="Arial" pitchFamily="34" charset="0"/>
                        </a:rPr>
                        <a:t>Nº</a:t>
                      </a:r>
                      <a:endParaRPr kumimoji="0" lang="es-CO" sz="1000" b="1" i="0" u="none" strike="noStrike" cap="none" normalizeH="0" baseline="0" dirty="0" smtClean="0">
                        <a:ln>
                          <a:noFill/>
                        </a:ln>
                        <a:solidFill>
                          <a:schemeClr val="bg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Calibri" pitchFamily="34" charset="0"/>
                          <a:cs typeface="Arial" pitchFamily="34" charset="0"/>
                        </a:rPr>
                        <a:t>Atributos con peso superior al promedio solo en Grupos de Interés</a:t>
                      </a:r>
                    </a:p>
                  </a:txBody>
                  <a:tcPr anchor="b" horzOverflow="overflow">
                    <a:lnL>
                      <a:noFill/>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r>
            </a:tbl>
          </a:graphicData>
        </a:graphic>
      </p:graphicFrame>
      <p:sp>
        <p:nvSpPr>
          <p:cNvPr id="396456" name="Rectangle 2017"/>
          <p:cNvSpPr>
            <a:spLocks noChangeArrowheads="1"/>
          </p:cNvSpPr>
          <p:nvPr/>
        </p:nvSpPr>
        <p:spPr bwMode="auto">
          <a:xfrm rot="10800000">
            <a:off x="77533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Proveedores</a:t>
            </a:r>
          </a:p>
        </p:txBody>
      </p:sp>
      <p:sp>
        <p:nvSpPr>
          <p:cNvPr id="396457" name="Rectangle 2018"/>
          <p:cNvSpPr>
            <a:spLocks noChangeArrowheads="1"/>
          </p:cNvSpPr>
          <p:nvPr/>
        </p:nvSpPr>
        <p:spPr bwMode="auto">
          <a:xfrm rot="10800000">
            <a:off x="74231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Lideres</a:t>
            </a:r>
          </a:p>
        </p:txBody>
      </p:sp>
      <p:sp>
        <p:nvSpPr>
          <p:cNvPr id="396458" name="Rectangle 2019"/>
          <p:cNvSpPr>
            <a:spLocks noChangeArrowheads="1"/>
          </p:cNvSpPr>
          <p:nvPr/>
        </p:nvSpPr>
        <p:spPr bwMode="auto">
          <a:xfrm rot="10800000">
            <a:off x="70929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Hogares</a:t>
            </a:r>
          </a:p>
        </p:txBody>
      </p:sp>
      <p:sp>
        <p:nvSpPr>
          <p:cNvPr id="396459" name="Rectangle 2020"/>
          <p:cNvSpPr>
            <a:spLocks noChangeArrowheads="1"/>
          </p:cNvSpPr>
          <p:nvPr/>
        </p:nvSpPr>
        <p:spPr bwMode="auto">
          <a:xfrm rot="10800000">
            <a:off x="67627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Gente</a:t>
            </a:r>
          </a:p>
        </p:txBody>
      </p:sp>
      <p:sp>
        <p:nvSpPr>
          <p:cNvPr id="396460" name="Rectangle 2021"/>
          <p:cNvSpPr>
            <a:spLocks noChangeArrowheads="1"/>
          </p:cNvSpPr>
          <p:nvPr/>
        </p:nvSpPr>
        <p:spPr bwMode="auto">
          <a:xfrm rot="10800000">
            <a:off x="64325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Estado</a:t>
            </a:r>
          </a:p>
        </p:txBody>
      </p:sp>
      <p:sp>
        <p:nvSpPr>
          <p:cNvPr id="396461" name="Rectangle 2022"/>
          <p:cNvSpPr>
            <a:spLocks noChangeArrowheads="1"/>
          </p:cNvSpPr>
          <p:nvPr/>
        </p:nvSpPr>
        <p:spPr bwMode="auto">
          <a:xfrm rot="10800000">
            <a:off x="61023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Empresas</a:t>
            </a:r>
          </a:p>
        </p:txBody>
      </p:sp>
      <p:sp>
        <p:nvSpPr>
          <p:cNvPr id="396462" name="Rectangle 2023"/>
          <p:cNvSpPr>
            <a:spLocks noChangeArrowheads="1"/>
          </p:cNvSpPr>
          <p:nvPr/>
        </p:nvSpPr>
        <p:spPr bwMode="auto">
          <a:xfrm rot="10800000">
            <a:off x="5772150" y="1008063"/>
            <a:ext cx="330200" cy="725487"/>
          </a:xfrm>
          <a:prstGeom prst="rect">
            <a:avLst/>
          </a:prstGeom>
          <a:noFill/>
          <a:ln w="9525">
            <a:noFill/>
            <a:miter lim="800000"/>
            <a:headEnd/>
            <a:tailEnd/>
          </a:ln>
        </p:spPr>
        <p:txBody>
          <a:bodyPr vert="eaVert" anchor="ctr"/>
          <a:lstStyle/>
          <a:p>
            <a:pPr algn="ctr" fontAlgn="ctr">
              <a:lnSpc>
                <a:spcPct val="80000"/>
              </a:lnSpc>
            </a:pPr>
            <a:r>
              <a:rPr lang="es-CO" sz="800" dirty="0">
                <a:solidFill>
                  <a:srgbClr val="292929"/>
                </a:solidFill>
              </a:rPr>
              <a:t>Comunidad</a:t>
            </a:r>
          </a:p>
        </p:txBody>
      </p:sp>
      <p:sp>
        <p:nvSpPr>
          <p:cNvPr id="396463" name="Line 2026"/>
          <p:cNvSpPr>
            <a:spLocks noChangeShapeType="1"/>
          </p:cNvSpPr>
          <p:nvPr/>
        </p:nvSpPr>
        <p:spPr bwMode="auto">
          <a:xfrm rot="10800000">
            <a:off x="5772150" y="1008063"/>
            <a:ext cx="0" cy="725487"/>
          </a:xfrm>
          <a:prstGeom prst="line">
            <a:avLst/>
          </a:prstGeom>
          <a:noFill/>
          <a:ln w="3175" cap="sq">
            <a:noFill/>
            <a:round/>
            <a:headEnd/>
            <a:tailEnd/>
          </a:ln>
        </p:spPr>
        <p:txBody>
          <a:bodyPr/>
          <a:lstStyle/>
          <a:p>
            <a:endParaRPr lang="es-CO"/>
          </a:p>
        </p:txBody>
      </p:sp>
      <p:sp>
        <p:nvSpPr>
          <p:cNvPr id="396464" name="Line 2045"/>
          <p:cNvSpPr>
            <a:spLocks noChangeShapeType="1"/>
          </p:cNvSpPr>
          <p:nvPr/>
        </p:nvSpPr>
        <p:spPr bwMode="auto">
          <a:xfrm rot="5400000">
            <a:off x="5771357" y="1008856"/>
            <a:ext cx="330200" cy="1587"/>
          </a:xfrm>
          <a:prstGeom prst="line">
            <a:avLst/>
          </a:prstGeom>
          <a:noFill/>
          <a:ln w="3175" cap="sq">
            <a:noFill/>
            <a:round/>
            <a:headEnd/>
            <a:tailEnd/>
          </a:ln>
        </p:spPr>
        <p:txBody>
          <a:bodyPr/>
          <a:lstStyle/>
          <a:p>
            <a:endParaRPr lang="es-CO"/>
          </a:p>
        </p:txBody>
      </p:sp>
      <p:sp>
        <p:nvSpPr>
          <p:cNvPr id="396465" name="Line 2046"/>
          <p:cNvSpPr>
            <a:spLocks noChangeShapeType="1"/>
          </p:cNvSpPr>
          <p:nvPr/>
        </p:nvSpPr>
        <p:spPr bwMode="auto">
          <a:xfrm rot="5400000">
            <a:off x="5771357" y="1734344"/>
            <a:ext cx="330200" cy="1587"/>
          </a:xfrm>
          <a:prstGeom prst="line">
            <a:avLst/>
          </a:prstGeom>
          <a:noFill/>
          <a:ln w="3175" cap="sq">
            <a:noFill/>
            <a:round/>
            <a:headEnd/>
            <a:tailEnd/>
          </a:ln>
        </p:spPr>
        <p:txBody>
          <a:bodyPr/>
          <a:lstStyle/>
          <a:p>
            <a:endParaRPr lang="es-CO"/>
          </a:p>
        </p:txBody>
      </p:sp>
      <p:sp>
        <p:nvSpPr>
          <p:cNvPr id="396466" name="Line 2047"/>
          <p:cNvSpPr>
            <a:spLocks noChangeShapeType="1"/>
          </p:cNvSpPr>
          <p:nvPr/>
        </p:nvSpPr>
        <p:spPr bwMode="auto">
          <a:xfrm rot="5400000">
            <a:off x="6101557" y="1008856"/>
            <a:ext cx="330200" cy="1587"/>
          </a:xfrm>
          <a:prstGeom prst="line">
            <a:avLst/>
          </a:prstGeom>
          <a:noFill/>
          <a:ln w="3175" cap="sq">
            <a:noFill/>
            <a:round/>
            <a:headEnd/>
            <a:tailEnd/>
          </a:ln>
        </p:spPr>
        <p:txBody>
          <a:bodyPr/>
          <a:lstStyle/>
          <a:p>
            <a:endParaRPr lang="es-CO"/>
          </a:p>
        </p:txBody>
      </p:sp>
      <p:sp>
        <p:nvSpPr>
          <p:cNvPr id="396467" name="Line 2048"/>
          <p:cNvSpPr>
            <a:spLocks noChangeShapeType="1"/>
          </p:cNvSpPr>
          <p:nvPr/>
        </p:nvSpPr>
        <p:spPr bwMode="auto">
          <a:xfrm rot="5400000">
            <a:off x="6101557" y="1734344"/>
            <a:ext cx="330200" cy="1587"/>
          </a:xfrm>
          <a:prstGeom prst="line">
            <a:avLst/>
          </a:prstGeom>
          <a:noFill/>
          <a:ln w="3175" cap="sq">
            <a:noFill/>
            <a:round/>
            <a:headEnd/>
            <a:tailEnd/>
          </a:ln>
        </p:spPr>
        <p:txBody>
          <a:bodyPr/>
          <a:lstStyle/>
          <a:p>
            <a:endParaRPr lang="es-CO"/>
          </a:p>
        </p:txBody>
      </p:sp>
      <p:sp>
        <p:nvSpPr>
          <p:cNvPr id="396468" name="Line 2049"/>
          <p:cNvSpPr>
            <a:spLocks noChangeShapeType="1"/>
          </p:cNvSpPr>
          <p:nvPr/>
        </p:nvSpPr>
        <p:spPr bwMode="auto">
          <a:xfrm rot="5400000">
            <a:off x="6431757" y="1008856"/>
            <a:ext cx="330200" cy="1587"/>
          </a:xfrm>
          <a:prstGeom prst="line">
            <a:avLst/>
          </a:prstGeom>
          <a:noFill/>
          <a:ln w="3175" cap="sq">
            <a:noFill/>
            <a:round/>
            <a:headEnd/>
            <a:tailEnd/>
          </a:ln>
        </p:spPr>
        <p:txBody>
          <a:bodyPr/>
          <a:lstStyle/>
          <a:p>
            <a:endParaRPr lang="es-CO"/>
          </a:p>
        </p:txBody>
      </p:sp>
      <p:sp>
        <p:nvSpPr>
          <p:cNvPr id="396469" name="Line 2050"/>
          <p:cNvSpPr>
            <a:spLocks noChangeShapeType="1"/>
          </p:cNvSpPr>
          <p:nvPr/>
        </p:nvSpPr>
        <p:spPr bwMode="auto">
          <a:xfrm rot="5400000">
            <a:off x="6431757" y="1734344"/>
            <a:ext cx="330200" cy="1587"/>
          </a:xfrm>
          <a:prstGeom prst="line">
            <a:avLst/>
          </a:prstGeom>
          <a:noFill/>
          <a:ln w="3175" cap="sq">
            <a:noFill/>
            <a:round/>
            <a:headEnd/>
            <a:tailEnd/>
          </a:ln>
        </p:spPr>
        <p:txBody>
          <a:bodyPr/>
          <a:lstStyle/>
          <a:p>
            <a:endParaRPr lang="es-CO"/>
          </a:p>
        </p:txBody>
      </p:sp>
      <p:sp>
        <p:nvSpPr>
          <p:cNvPr id="396470" name="Line 2051"/>
          <p:cNvSpPr>
            <a:spLocks noChangeShapeType="1"/>
          </p:cNvSpPr>
          <p:nvPr/>
        </p:nvSpPr>
        <p:spPr bwMode="auto">
          <a:xfrm rot="5400000">
            <a:off x="6761957" y="1008856"/>
            <a:ext cx="330200" cy="1587"/>
          </a:xfrm>
          <a:prstGeom prst="line">
            <a:avLst/>
          </a:prstGeom>
          <a:noFill/>
          <a:ln w="3175" cap="sq">
            <a:noFill/>
            <a:round/>
            <a:headEnd/>
            <a:tailEnd/>
          </a:ln>
        </p:spPr>
        <p:txBody>
          <a:bodyPr/>
          <a:lstStyle/>
          <a:p>
            <a:endParaRPr lang="es-CO"/>
          </a:p>
        </p:txBody>
      </p:sp>
      <p:sp>
        <p:nvSpPr>
          <p:cNvPr id="396471" name="Line 2053"/>
          <p:cNvSpPr>
            <a:spLocks noChangeShapeType="1"/>
          </p:cNvSpPr>
          <p:nvPr/>
        </p:nvSpPr>
        <p:spPr bwMode="auto">
          <a:xfrm rot="5400000">
            <a:off x="7092157" y="1008856"/>
            <a:ext cx="330200" cy="1587"/>
          </a:xfrm>
          <a:prstGeom prst="line">
            <a:avLst/>
          </a:prstGeom>
          <a:noFill/>
          <a:ln w="3175" cap="sq">
            <a:noFill/>
            <a:round/>
            <a:headEnd/>
            <a:tailEnd/>
          </a:ln>
        </p:spPr>
        <p:txBody>
          <a:bodyPr/>
          <a:lstStyle/>
          <a:p>
            <a:endParaRPr lang="es-CO"/>
          </a:p>
        </p:txBody>
      </p:sp>
      <p:sp>
        <p:nvSpPr>
          <p:cNvPr id="396472" name="Line 2054"/>
          <p:cNvSpPr>
            <a:spLocks noChangeShapeType="1"/>
          </p:cNvSpPr>
          <p:nvPr/>
        </p:nvSpPr>
        <p:spPr bwMode="auto">
          <a:xfrm rot="5400000">
            <a:off x="7092157" y="1734344"/>
            <a:ext cx="330200" cy="1587"/>
          </a:xfrm>
          <a:prstGeom prst="line">
            <a:avLst/>
          </a:prstGeom>
          <a:noFill/>
          <a:ln w="3175" cap="sq">
            <a:noFill/>
            <a:round/>
            <a:headEnd/>
            <a:tailEnd/>
          </a:ln>
        </p:spPr>
        <p:txBody>
          <a:bodyPr/>
          <a:lstStyle/>
          <a:p>
            <a:endParaRPr lang="es-CO"/>
          </a:p>
        </p:txBody>
      </p:sp>
      <p:sp>
        <p:nvSpPr>
          <p:cNvPr id="396473" name="Line 2055"/>
          <p:cNvSpPr>
            <a:spLocks noChangeShapeType="1"/>
          </p:cNvSpPr>
          <p:nvPr/>
        </p:nvSpPr>
        <p:spPr bwMode="auto">
          <a:xfrm rot="5400000">
            <a:off x="7422357" y="1008856"/>
            <a:ext cx="330200" cy="1587"/>
          </a:xfrm>
          <a:prstGeom prst="line">
            <a:avLst/>
          </a:prstGeom>
          <a:noFill/>
          <a:ln w="3175" cap="sq">
            <a:noFill/>
            <a:round/>
            <a:headEnd/>
            <a:tailEnd/>
          </a:ln>
        </p:spPr>
        <p:txBody>
          <a:bodyPr/>
          <a:lstStyle/>
          <a:p>
            <a:endParaRPr lang="es-CO"/>
          </a:p>
        </p:txBody>
      </p:sp>
      <p:sp>
        <p:nvSpPr>
          <p:cNvPr id="396474" name="Line 2056"/>
          <p:cNvSpPr>
            <a:spLocks noChangeShapeType="1"/>
          </p:cNvSpPr>
          <p:nvPr/>
        </p:nvSpPr>
        <p:spPr bwMode="auto">
          <a:xfrm rot="5400000">
            <a:off x="7422357" y="1734344"/>
            <a:ext cx="330200" cy="1587"/>
          </a:xfrm>
          <a:prstGeom prst="line">
            <a:avLst/>
          </a:prstGeom>
          <a:noFill/>
          <a:ln w="3175" cap="sq">
            <a:noFill/>
            <a:round/>
            <a:headEnd/>
            <a:tailEnd/>
          </a:ln>
        </p:spPr>
        <p:txBody>
          <a:bodyPr/>
          <a:lstStyle/>
          <a:p>
            <a:endParaRPr lang="es-CO"/>
          </a:p>
        </p:txBody>
      </p:sp>
      <p:pic>
        <p:nvPicPr>
          <p:cNvPr id="396475" name="Picture 187" descr="ok3"/>
          <p:cNvPicPr>
            <a:picLocks noChangeAspect="1" noChangeArrowheads="1"/>
          </p:cNvPicPr>
          <p:nvPr/>
        </p:nvPicPr>
        <p:blipFill>
          <a:blip r:embed="rId4" cstate="print"/>
          <a:srcRect/>
          <a:stretch>
            <a:fillRect/>
          </a:stretch>
        </p:blipFill>
        <p:spPr bwMode="auto">
          <a:xfrm>
            <a:off x="6470650" y="1868488"/>
            <a:ext cx="244475" cy="488950"/>
          </a:xfrm>
          <a:prstGeom prst="rect">
            <a:avLst/>
          </a:prstGeom>
          <a:noFill/>
        </p:spPr>
      </p:pic>
      <p:pic>
        <p:nvPicPr>
          <p:cNvPr id="396476" name="Picture 188" descr="ok3"/>
          <p:cNvPicPr>
            <a:picLocks noChangeAspect="1" noChangeArrowheads="1"/>
          </p:cNvPicPr>
          <p:nvPr/>
        </p:nvPicPr>
        <p:blipFill>
          <a:blip r:embed="rId4" cstate="print"/>
          <a:srcRect/>
          <a:stretch>
            <a:fillRect/>
          </a:stretch>
        </p:blipFill>
        <p:spPr bwMode="auto">
          <a:xfrm>
            <a:off x="6470650" y="2119313"/>
            <a:ext cx="244475" cy="488950"/>
          </a:xfrm>
          <a:prstGeom prst="rect">
            <a:avLst/>
          </a:prstGeom>
          <a:noFill/>
        </p:spPr>
      </p:pic>
      <p:pic>
        <p:nvPicPr>
          <p:cNvPr id="396477" name="Picture 189" descr="ok7"/>
          <p:cNvPicPr>
            <a:picLocks noChangeAspect="1" noChangeArrowheads="1"/>
          </p:cNvPicPr>
          <p:nvPr/>
        </p:nvPicPr>
        <p:blipFill>
          <a:blip r:embed="rId5" cstate="print"/>
          <a:srcRect/>
          <a:stretch>
            <a:fillRect/>
          </a:stretch>
        </p:blipFill>
        <p:spPr bwMode="auto">
          <a:xfrm>
            <a:off x="7786688" y="2363788"/>
            <a:ext cx="244475" cy="488950"/>
          </a:xfrm>
          <a:prstGeom prst="rect">
            <a:avLst/>
          </a:prstGeom>
          <a:noFill/>
        </p:spPr>
      </p:pic>
      <p:pic>
        <p:nvPicPr>
          <p:cNvPr id="396478" name="Picture 190" descr="ok4"/>
          <p:cNvPicPr>
            <a:picLocks noChangeAspect="1" noChangeArrowheads="1"/>
          </p:cNvPicPr>
          <p:nvPr/>
        </p:nvPicPr>
        <p:blipFill>
          <a:blip r:embed="rId6" cstate="print"/>
          <a:srcRect/>
          <a:stretch>
            <a:fillRect/>
          </a:stretch>
        </p:blipFill>
        <p:spPr bwMode="auto">
          <a:xfrm>
            <a:off x="6804025" y="2820988"/>
            <a:ext cx="244475" cy="488950"/>
          </a:xfrm>
          <a:prstGeom prst="rect">
            <a:avLst/>
          </a:prstGeom>
          <a:noFill/>
        </p:spPr>
      </p:pic>
      <p:pic>
        <p:nvPicPr>
          <p:cNvPr id="396479" name="Picture 191" descr="ok5"/>
          <p:cNvPicPr>
            <a:picLocks noChangeAspect="1" noChangeArrowheads="1"/>
          </p:cNvPicPr>
          <p:nvPr/>
        </p:nvPicPr>
        <p:blipFill>
          <a:blip r:embed="rId7" cstate="print"/>
          <a:srcRect/>
          <a:stretch>
            <a:fillRect/>
          </a:stretch>
        </p:blipFill>
        <p:spPr bwMode="auto">
          <a:xfrm>
            <a:off x="7118350" y="2820988"/>
            <a:ext cx="244475" cy="488950"/>
          </a:xfrm>
          <a:prstGeom prst="rect">
            <a:avLst/>
          </a:prstGeom>
          <a:noFill/>
        </p:spPr>
      </p:pic>
      <p:pic>
        <p:nvPicPr>
          <p:cNvPr id="396480" name="Picture 192" descr="ok6"/>
          <p:cNvPicPr>
            <a:picLocks noChangeAspect="1" noChangeArrowheads="1"/>
          </p:cNvPicPr>
          <p:nvPr/>
        </p:nvPicPr>
        <p:blipFill>
          <a:blip r:embed="rId8" cstate="print"/>
          <a:srcRect/>
          <a:stretch>
            <a:fillRect/>
          </a:stretch>
        </p:blipFill>
        <p:spPr bwMode="auto">
          <a:xfrm>
            <a:off x="7470775" y="2820988"/>
            <a:ext cx="244475" cy="488950"/>
          </a:xfrm>
          <a:prstGeom prst="rect">
            <a:avLst/>
          </a:prstGeom>
          <a:noFill/>
        </p:spPr>
      </p:pic>
      <p:pic>
        <p:nvPicPr>
          <p:cNvPr id="396481" name="Picture 193" descr="ok1"/>
          <p:cNvPicPr>
            <a:picLocks noChangeAspect="1" noChangeArrowheads="1"/>
          </p:cNvPicPr>
          <p:nvPr/>
        </p:nvPicPr>
        <p:blipFill>
          <a:blip r:embed="rId9" cstate="print"/>
          <a:srcRect/>
          <a:stretch>
            <a:fillRect/>
          </a:stretch>
        </p:blipFill>
        <p:spPr bwMode="auto">
          <a:xfrm>
            <a:off x="5802313" y="3111500"/>
            <a:ext cx="244475" cy="488950"/>
          </a:xfrm>
          <a:prstGeom prst="rect">
            <a:avLst/>
          </a:prstGeom>
          <a:noFill/>
        </p:spPr>
      </p:pic>
      <p:pic>
        <p:nvPicPr>
          <p:cNvPr id="396482" name="Picture 194" descr="ok2"/>
          <p:cNvPicPr>
            <a:picLocks noChangeAspect="1" noChangeArrowheads="1"/>
          </p:cNvPicPr>
          <p:nvPr/>
        </p:nvPicPr>
        <p:blipFill>
          <a:blip r:embed="rId10" cstate="print"/>
          <a:srcRect/>
          <a:stretch>
            <a:fillRect/>
          </a:stretch>
        </p:blipFill>
        <p:spPr bwMode="auto">
          <a:xfrm>
            <a:off x="6129338" y="3422650"/>
            <a:ext cx="244475" cy="488950"/>
          </a:xfrm>
          <a:prstGeom prst="rect">
            <a:avLst/>
          </a:prstGeom>
          <a:noFill/>
        </p:spPr>
      </p:pic>
      <p:pic>
        <p:nvPicPr>
          <p:cNvPr id="396483" name="Picture 195" descr="ok5"/>
          <p:cNvPicPr>
            <a:picLocks noChangeAspect="1" noChangeArrowheads="1"/>
          </p:cNvPicPr>
          <p:nvPr/>
        </p:nvPicPr>
        <p:blipFill>
          <a:blip r:embed="rId7" cstate="print"/>
          <a:srcRect/>
          <a:stretch>
            <a:fillRect/>
          </a:stretch>
        </p:blipFill>
        <p:spPr bwMode="auto">
          <a:xfrm>
            <a:off x="7118350" y="3422650"/>
            <a:ext cx="244475" cy="488950"/>
          </a:xfrm>
          <a:prstGeom prst="rect">
            <a:avLst/>
          </a:prstGeom>
          <a:noFill/>
        </p:spPr>
      </p:pic>
      <p:pic>
        <p:nvPicPr>
          <p:cNvPr id="396484" name="Picture 196" descr="ok2"/>
          <p:cNvPicPr>
            <a:picLocks noChangeAspect="1" noChangeArrowheads="1"/>
          </p:cNvPicPr>
          <p:nvPr/>
        </p:nvPicPr>
        <p:blipFill>
          <a:blip r:embed="rId10" cstate="print"/>
          <a:srcRect/>
          <a:stretch>
            <a:fillRect/>
          </a:stretch>
        </p:blipFill>
        <p:spPr bwMode="auto">
          <a:xfrm>
            <a:off x="6129338" y="3743325"/>
            <a:ext cx="244475" cy="488950"/>
          </a:xfrm>
          <a:prstGeom prst="rect">
            <a:avLst/>
          </a:prstGeom>
          <a:noFill/>
        </p:spPr>
      </p:pic>
      <p:pic>
        <p:nvPicPr>
          <p:cNvPr id="396485" name="Picture 197" descr="ok4"/>
          <p:cNvPicPr>
            <a:picLocks noChangeAspect="1" noChangeArrowheads="1"/>
          </p:cNvPicPr>
          <p:nvPr/>
        </p:nvPicPr>
        <p:blipFill>
          <a:blip r:embed="rId6" cstate="print"/>
          <a:srcRect/>
          <a:stretch>
            <a:fillRect/>
          </a:stretch>
        </p:blipFill>
        <p:spPr bwMode="auto">
          <a:xfrm>
            <a:off x="6804025" y="3743325"/>
            <a:ext cx="244475" cy="488950"/>
          </a:xfrm>
          <a:prstGeom prst="rect">
            <a:avLst/>
          </a:prstGeom>
          <a:noFill/>
        </p:spPr>
      </p:pic>
      <p:pic>
        <p:nvPicPr>
          <p:cNvPr id="396486" name="Picture 198" descr="ok5"/>
          <p:cNvPicPr>
            <a:picLocks noChangeAspect="1" noChangeArrowheads="1"/>
          </p:cNvPicPr>
          <p:nvPr/>
        </p:nvPicPr>
        <p:blipFill>
          <a:blip r:embed="rId7" cstate="print"/>
          <a:srcRect/>
          <a:stretch>
            <a:fillRect/>
          </a:stretch>
        </p:blipFill>
        <p:spPr bwMode="auto">
          <a:xfrm>
            <a:off x="7118350" y="3743325"/>
            <a:ext cx="244475" cy="488950"/>
          </a:xfrm>
          <a:prstGeom prst="rect">
            <a:avLst/>
          </a:prstGeom>
          <a:noFill/>
        </p:spPr>
      </p:pic>
      <p:pic>
        <p:nvPicPr>
          <p:cNvPr id="396487" name="Picture 199" descr="ok6"/>
          <p:cNvPicPr>
            <a:picLocks noChangeAspect="1" noChangeArrowheads="1"/>
          </p:cNvPicPr>
          <p:nvPr/>
        </p:nvPicPr>
        <p:blipFill>
          <a:blip r:embed="rId8" cstate="print"/>
          <a:srcRect/>
          <a:stretch>
            <a:fillRect/>
          </a:stretch>
        </p:blipFill>
        <p:spPr bwMode="auto">
          <a:xfrm>
            <a:off x="7470775" y="3743325"/>
            <a:ext cx="244475" cy="488950"/>
          </a:xfrm>
          <a:prstGeom prst="rect">
            <a:avLst/>
          </a:prstGeom>
          <a:noFill/>
        </p:spPr>
      </p:pic>
      <p:pic>
        <p:nvPicPr>
          <p:cNvPr id="396488" name="Picture 200" descr="ok1"/>
          <p:cNvPicPr>
            <a:picLocks noChangeAspect="1" noChangeArrowheads="1"/>
          </p:cNvPicPr>
          <p:nvPr/>
        </p:nvPicPr>
        <p:blipFill>
          <a:blip r:embed="rId9" cstate="print"/>
          <a:srcRect/>
          <a:stretch>
            <a:fillRect/>
          </a:stretch>
        </p:blipFill>
        <p:spPr bwMode="auto">
          <a:xfrm>
            <a:off x="5802313" y="4017963"/>
            <a:ext cx="244475" cy="488950"/>
          </a:xfrm>
          <a:prstGeom prst="rect">
            <a:avLst/>
          </a:prstGeom>
          <a:noFill/>
        </p:spPr>
      </p:pic>
      <p:pic>
        <p:nvPicPr>
          <p:cNvPr id="396489" name="Picture 201" descr="ok5"/>
          <p:cNvPicPr>
            <a:picLocks noChangeAspect="1" noChangeArrowheads="1"/>
          </p:cNvPicPr>
          <p:nvPr/>
        </p:nvPicPr>
        <p:blipFill>
          <a:blip r:embed="rId7" cstate="print"/>
          <a:srcRect/>
          <a:stretch>
            <a:fillRect/>
          </a:stretch>
        </p:blipFill>
        <p:spPr bwMode="auto">
          <a:xfrm>
            <a:off x="7118350" y="4017963"/>
            <a:ext cx="244475" cy="488950"/>
          </a:xfrm>
          <a:prstGeom prst="rect">
            <a:avLst/>
          </a:prstGeom>
          <a:noFill/>
        </p:spPr>
      </p:pic>
      <p:pic>
        <p:nvPicPr>
          <p:cNvPr id="396490" name="Picture 202" descr="ok5"/>
          <p:cNvPicPr>
            <a:picLocks noChangeAspect="1" noChangeArrowheads="1"/>
          </p:cNvPicPr>
          <p:nvPr/>
        </p:nvPicPr>
        <p:blipFill>
          <a:blip r:embed="rId7" cstate="print"/>
          <a:srcRect/>
          <a:stretch>
            <a:fillRect/>
          </a:stretch>
        </p:blipFill>
        <p:spPr bwMode="auto">
          <a:xfrm>
            <a:off x="7118350" y="4300538"/>
            <a:ext cx="244475" cy="488950"/>
          </a:xfrm>
          <a:prstGeom prst="rect">
            <a:avLst/>
          </a:prstGeom>
          <a:noFill/>
        </p:spPr>
      </p:pic>
      <p:pic>
        <p:nvPicPr>
          <p:cNvPr id="396491" name="Picture 203" descr="ok1"/>
          <p:cNvPicPr>
            <a:picLocks noChangeAspect="1" noChangeArrowheads="1"/>
          </p:cNvPicPr>
          <p:nvPr/>
        </p:nvPicPr>
        <p:blipFill>
          <a:blip r:embed="rId9" cstate="print"/>
          <a:srcRect/>
          <a:stretch>
            <a:fillRect/>
          </a:stretch>
        </p:blipFill>
        <p:spPr bwMode="auto">
          <a:xfrm>
            <a:off x="5802313" y="4573588"/>
            <a:ext cx="244475" cy="488950"/>
          </a:xfrm>
          <a:prstGeom prst="rect">
            <a:avLst/>
          </a:prstGeom>
          <a:noFill/>
        </p:spPr>
      </p:pic>
      <p:pic>
        <p:nvPicPr>
          <p:cNvPr id="396492" name="Picture 204" descr="ok2"/>
          <p:cNvPicPr>
            <a:picLocks noChangeAspect="1" noChangeArrowheads="1"/>
          </p:cNvPicPr>
          <p:nvPr/>
        </p:nvPicPr>
        <p:blipFill>
          <a:blip r:embed="rId10" cstate="print"/>
          <a:srcRect/>
          <a:stretch>
            <a:fillRect/>
          </a:stretch>
        </p:blipFill>
        <p:spPr bwMode="auto">
          <a:xfrm>
            <a:off x="6129338" y="4573588"/>
            <a:ext cx="244475" cy="488950"/>
          </a:xfrm>
          <a:prstGeom prst="rect">
            <a:avLst/>
          </a:prstGeom>
          <a:noFill/>
        </p:spPr>
      </p:pic>
      <p:pic>
        <p:nvPicPr>
          <p:cNvPr id="396493" name="Picture 205" descr="ok5"/>
          <p:cNvPicPr>
            <a:picLocks noChangeAspect="1" noChangeArrowheads="1"/>
          </p:cNvPicPr>
          <p:nvPr/>
        </p:nvPicPr>
        <p:blipFill>
          <a:blip r:embed="rId7" cstate="print"/>
          <a:srcRect/>
          <a:stretch>
            <a:fillRect/>
          </a:stretch>
        </p:blipFill>
        <p:spPr bwMode="auto">
          <a:xfrm>
            <a:off x="7118350" y="4573588"/>
            <a:ext cx="244475" cy="488950"/>
          </a:xfrm>
          <a:prstGeom prst="rect">
            <a:avLst/>
          </a:prstGeom>
          <a:noFill/>
        </p:spPr>
      </p:pic>
      <p:pic>
        <p:nvPicPr>
          <p:cNvPr id="396494" name="Picture 206" descr="ok4"/>
          <p:cNvPicPr>
            <a:picLocks noChangeAspect="1" noChangeArrowheads="1"/>
          </p:cNvPicPr>
          <p:nvPr/>
        </p:nvPicPr>
        <p:blipFill>
          <a:blip r:embed="rId6" cstate="print"/>
          <a:srcRect/>
          <a:stretch>
            <a:fillRect/>
          </a:stretch>
        </p:blipFill>
        <p:spPr bwMode="auto">
          <a:xfrm>
            <a:off x="6804025" y="4856163"/>
            <a:ext cx="244475" cy="488950"/>
          </a:xfrm>
          <a:prstGeom prst="rect">
            <a:avLst/>
          </a:prstGeom>
          <a:noFill/>
        </p:spPr>
      </p:pic>
      <p:sp>
        <p:nvSpPr>
          <p:cNvPr id="46" name="45 CuadroTexto"/>
          <p:cNvSpPr txBox="1"/>
          <p:nvPr/>
        </p:nvSpPr>
        <p:spPr>
          <a:xfrm>
            <a:off x="467544" y="1276400"/>
            <a:ext cx="576064" cy="216024"/>
          </a:xfrm>
          <a:prstGeom prst="flowChartTerminator">
            <a:avLst/>
          </a:prstGeom>
        </p:spPr>
        <p:style>
          <a:lnRef idx="0">
            <a:scrgbClr r="0" g="0" b="0"/>
          </a:lnRef>
          <a:fillRef idx="1003">
            <a:schemeClr val="lt1"/>
          </a:fillRef>
          <a:effectRef idx="0">
            <a:scrgbClr r="0" g="0" b="0"/>
          </a:effectRef>
          <a:fontRef idx="major"/>
        </p:style>
        <p:txBody>
          <a:bodyPr wrap="square" lIns="0" tIns="0" rIns="0" bIns="0" rtlCol="0" anchor="ctr">
            <a:noAutofit/>
          </a:bodyPr>
          <a:lstStyle/>
          <a:p>
            <a:pPr algn="ctr"/>
            <a:r>
              <a:rPr lang="es-CO" dirty="0" smtClean="0"/>
              <a:t>2 de 2</a:t>
            </a:r>
            <a:endParaRPr lang="es-CO"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Categorización de los Atributos según su Evaluación y su Peso</a:t>
            </a:r>
            <a:endParaRPr lang="es-CO" dirty="0"/>
          </a:p>
        </p:txBody>
      </p:sp>
      <p:sp>
        <p:nvSpPr>
          <p:cNvPr id="3" name="2 Marcador de texto"/>
          <p:cNvSpPr>
            <a:spLocks noGrp="1"/>
          </p:cNvSpPr>
          <p:nvPr>
            <p:ph type="body" idx="1"/>
          </p:nvPr>
        </p:nvSpPr>
        <p:spPr/>
        <p:txBody>
          <a:bodyPr/>
          <a:lstStyle/>
          <a:p>
            <a:r>
              <a:rPr lang="es-CO" dirty="0" smtClean="0"/>
              <a:t>Priorización de las acciones para Gestión de la Reputación</a:t>
            </a:r>
            <a:endParaRPr lang="es-CO" dirty="0"/>
          </a:p>
        </p:txBody>
      </p:sp>
      <p:graphicFrame>
        <p:nvGraphicFramePr>
          <p:cNvPr id="4" name="3 Tabla"/>
          <p:cNvGraphicFramePr>
            <a:graphicFrameLocks noGrp="1"/>
          </p:cNvGraphicFramePr>
          <p:nvPr/>
        </p:nvGraphicFramePr>
        <p:xfrm>
          <a:off x="5796136" y="988368"/>
          <a:ext cx="2664296" cy="1548252"/>
        </p:xfrm>
        <a:graphic>
          <a:graphicData uri="http://schemas.openxmlformats.org/drawingml/2006/table">
            <a:tbl>
              <a:tblPr>
                <a:effectLst>
                  <a:outerShdw blurRad="50800" dist="38100" dir="2700000" algn="tl" rotWithShape="0">
                    <a:prstClr val="black">
                      <a:alpha val="40000"/>
                    </a:prstClr>
                  </a:outerShdw>
                </a:effectLst>
              </a:tblPr>
              <a:tblGrid>
                <a:gridCol w="214368">
                  <a:extLst>
                    <a:ext uri="{9D8B030D-6E8A-4147-A177-3AD203B41FA5}"/>
                  </a:extLst>
                </a:gridCol>
                <a:gridCol w="243400">
                  <a:extLst>
                    <a:ext uri="{9D8B030D-6E8A-4147-A177-3AD203B41FA5}"/>
                  </a:extLst>
                </a:gridCol>
                <a:gridCol w="1068125">
                  <a:extLst>
                    <a:ext uri="{9D8B030D-6E8A-4147-A177-3AD203B41FA5}"/>
                  </a:extLst>
                </a:gridCol>
                <a:gridCol w="1138403">
                  <a:extLst>
                    <a:ext uri="{9D8B030D-6E8A-4147-A177-3AD203B41FA5}"/>
                  </a:extLst>
                </a:gridCol>
              </a:tblGrid>
              <a:tr h="190082">
                <a:tc>
                  <a:txBody>
                    <a:bodyPr/>
                    <a:lstStyle/>
                    <a:p>
                      <a:pPr algn="l" fontAlgn="ctr"/>
                      <a:endParaRPr lang="es-CO" sz="800" b="0" i="0" u="none" strike="noStrike" dirty="0">
                        <a:solidFill>
                          <a:srgbClr val="000000"/>
                        </a:solidFill>
                        <a:latin typeface="Calibri"/>
                      </a:endParaRPr>
                    </a:p>
                  </a:txBody>
                  <a:tcPr marL="9525" marR="9525" marT="7146"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s-CO" sz="1200" b="1" i="0" u="none" strike="noStrike" dirty="0">
                          <a:solidFill>
                            <a:srgbClr val="000000"/>
                          </a:solidFill>
                          <a:latin typeface="Calibri"/>
                        </a:rPr>
                        <a:t>Matriz de Desempeño</a:t>
                      </a:r>
                    </a:p>
                  </a:txBody>
                  <a:tcPr marL="9525" marR="9525" marT="7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extLst>
              </a:tr>
              <a:tr h="121481">
                <a:tc>
                  <a:txBody>
                    <a:bodyPr/>
                    <a:lstStyle/>
                    <a:p>
                      <a:pPr algn="l" fontAlgn="ctr"/>
                      <a:endParaRPr lang="es-CO" sz="800" b="0" i="0" u="none" strike="noStrike">
                        <a:solidFill>
                          <a:srgbClr val="000000"/>
                        </a:solidFill>
                        <a:latin typeface="Calibri"/>
                      </a:endParaRPr>
                    </a:p>
                  </a:txBody>
                  <a:tcPr marL="9525" marR="9525" marT="7146" marB="0" anchor="ctr">
                    <a:lnL>
                      <a:noFill/>
                    </a:lnL>
                    <a:lnR>
                      <a:noFill/>
                    </a:lnR>
                    <a:lnT>
                      <a:noFill/>
                    </a:lnT>
                    <a:lnB>
                      <a:noFill/>
                    </a:lnB>
                  </a:tcPr>
                </a:tc>
                <a:tc>
                  <a:txBody>
                    <a:bodyPr/>
                    <a:lstStyle/>
                    <a:p>
                      <a:pPr algn="ctr" fontAlgn="ctr"/>
                      <a:endParaRPr lang="es-CO" sz="800" b="0" i="0" u="none" strike="noStrike">
                        <a:solidFill>
                          <a:srgbClr val="000000"/>
                        </a:solidFill>
                        <a:latin typeface="Calibri"/>
                      </a:endParaRPr>
                    </a:p>
                  </a:txBody>
                  <a:tcPr marL="9525" marR="9525" marT="71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CO" sz="800" b="0" i="0" u="none" strike="noStrike">
                        <a:solidFill>
                          <a:srgbClr val="000000"/>
                        </a:solidFill>
                        <a:latin typeface="Calibri"/>
                      </a:endParaRPr>
                    </a:p>
                  </a:txBody>
                  <a:tcPr marL="9525" marR="9525" marT="71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CO" sz="800" b="0" i="0" u="none" strike="noStrike">
                        <a:solidFill>
                          <a:srgbClr val="000000"/>
                        </a:solidFill>
                        <a:latin typeface="Calibri"/>
                      </a:endParaRPr>
                    </a:p>
                  </a:txBody>
                  <a:tcPr marL="9525" marR="9525" marT="714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extLst>
              </a:tr>
              <a:tr h="471633">
                <a:tc rowSpan="2">
                  <a:txBody>
                    <a:bodyPr/>
                    <a:lstStyle/>
                    <a:p>
                      <a:pPr algn="ctr" fontAlgn="ctr"/>
                      <a:r>
                        <a:rPr lang="es-CO" sz="800" b="1" i="0" u="none" strike="noStrike">
                          <a:solidFill>
                            <a:srgbClr val="000000"/>
                          </a:solidFill>
                          <a:latin typeface="Calibri"/>
                        </a:rPr>
                        <a:t>Peso Total</a:t>
                      </a:r>
                    </a:p>
                  </a:txBody>
                  <a:tcPr marL="9525" marR="9525" marT="7146" marB="0" vert="vert270" anchor="ctr">
                    <a:lnL>
                      <a:noFill/>
                    </a:lnL>
                    <a:lnR>
                      <a:noFill/>
                    </a:lnR>
                    <a:lnT>
                      <a:noFill/>
                    </a:lnT>
                    <a:lnB>
                      <a:noFill/>
                    </a:lnB>
                  </a:tcPr>
                </a:tc>
                <a:tc>
                  <a:txBody>
                    <a:bodyPr/>
                    <a:lstStyle/>
                    <a:p>
                      <a:pPr algn="ctr" fontAlgn="ctr"/>
                      <a:r>
                        <a:rPr lang="es-CO" sz="800" b="0" i="0" u="none" strike="noStrike">
                          <a:solidFill>
                            <a:srgbClr val="000000"/>
                          </a:solidFill>
                          <a:latin typeface="Calibri"/>
                        </a:rPr>
                        <a:t>Alto</a:t>
                      </a:r>
                    </a:p>
                  </a:txBody>
                  <a:tcPr marL="9525" marR="9525" marT="7146" marB="0" vert="vert270" anchor="ctr">
                    <a:lnL>
                      <a:noFill/>
                    </a:lnL>
                    <a:lnR>
                      <a:noFill/>
                    </a:lnR>
                    <a:lnT>
                      <a:noFill/>
                    </a:lnT>
                    <a:lnB>
                      <a:noFill/>
                    </a:lnB>
                    <a:solidFill>
                      <a:srgbClr val="99FF99"/>
                    </a:solidFill>
                  </a:tcPr>
                </a:tc>
                <a:tc>
                  <a:txBody>
                    <a:bodyPr/>
                    <a:lstStyle/>
                    <a:p>
                      <a:pPr algn="ctr" fontAlgn="ctr"/>
                      <a:r>
                        <a:rPr lang="es-CO" sz="1100" b="1" i="0" u="none" strike="noStrike" dirty="0">
                          <a:solidFill>
                            <a:srgbClr val="000000"/>
                          </a:solidFill>
                          <a:latin typeface="Calibri"/>
                        </a:rPr>
                        <a:t>Prioritario</a:t>
                      </a:r>
                    </a:p>
                  </a:txBody>
                  <a:tcPr marL="9525" marR="9525" marT="7146" marB="0" anchor="ctr">
                    <a:lnL>
                      <a:noFill/>
                    </a:lnL>
                    <a:lnR>
                      <a:noFill/>
                    </a:lnR>
                    <a:lnT>
                      <a:noFill/>
                    </a:lnT>
                    <a:lnB>
                      <a:noFill/>
                    </a:lnB>
                    <a:solidFill>
                      <a:srgbClr val="FF5050"/>
                    </a:solidFill>
                  </a:tcPr>
                </a:tc>
                <a:tc>
                  <a:txBody>
                    <a:bodyPr/>
                    <a:lstStyle/>
                    <a:p>
                      <a:pPr algn="ctr" fontAlgn="ctr"/>
                      <a:r>
                        <a:rPr lang="es-CO" sz="1100" b="1" i="0" u="none" strike="noStrike" dirty="0">
                          <a:solidFill>
                            <a:srgbClr val="000000"/>
                          </a:solidFill>
                          <a:latin typeface="Calibri"/>
                        </a:rPr>
                        <a:t>Afianzamiento</a:t>
                      </a:r>
                    </a:p>
                  </a:txBody>
                  <a:tcPr marL="9525" marR="9525" marT="7146" marB="0" anchor="ctr">
                    <a:lnL>
                      <a:noFill/>
                    </a:lnL>
                    <a:lnR>
                      <a:noFill/>
                    </a:lnR>
                    <a:lnT>
                      <a:noFill/>
                    </a:lnT>
                    <a:lnB>
                      <a:noFill/>
                    </a:lnB>
                    <a:solidFill>
                      <a:srgbClr val="33CC33"/>
                    </a:solidFill>
                  </a:tcPr>
                </a:tc>
                <a:extLst>
                  <a:ext uri="{0D108BD9-81ED-4DB2-BD59-A6C34878D82A}"/>
                </a:extLst>
              </a:tr>
              <a:tr h="471633">
                <a:tc vMerge="1">
                  <a:txBody>
                    <a:bodyPr/>
                    <a:lstStyle/>
                    <a:p>
                      <a:endParaRPr lang="es-CO"/>
                    </a:p>
                  </a:txBody>
                  <a:tcPr/>
                </a:tc>
                <a:tc>
                  <a:txBody>
                    <a:bodyPr/>
                    <a:lstStyle/>
                    <a:p>
                      <a:pPr algn="ctr" fontAlgn="ctr"/>
                      <a:r>
                        <a:rPr lang="es-CO" sz="800" b="0" i="0" u="none" strike="noStrike">
                          <a:solidFill>
                            <a:srgbClr val="000000"/>
                          </a:solidFill>
                          <a:latin typeface="Calibri"/>
                        </a:rPr>
                        <a:t>Bajo</a:t>
                      </a:r>
                    </a:p>
                  </a:txBody>
                  <a:tcPr marL="9525" marR="9525" marT="7146" marB="0" vert="vert270" anchor="ctr">
                    <a:lnL>
                      <a:noFill/>
                    </a:lnL>
                    <a:lnR>
                      <a:noFill/>
                    </a:lnR>
                    <a:lnT>
                      <a:noFill/>
                    </a:lnT>
                    <a:lnB>
                      <a:noFill/>
                    </a:lnB>
                    <a:solidFill>
                      <a:srgbClr val="FFCCCC"/>
                    </a:solidFill>
                  </a:tcPr>
                </a:tc>
                <a:tc>
                  <a:txBody>
                    <a:bodyPr/>
                    <a:lstStyle/>
                    <a:p>
                      <a:pPr algn="ctr" fontAlgn="ctr"/>
                      <a:r>
                        <a:rPr lang="es-CO" sz="1100" b="1" i="0" u="none" strike="noStrike" dirty="0">
                          <a:solidFill>
                            <a:srgbClr val="000000"/>
                          </a:solidFill>
                          <a:latin typeface="Calibri"/>
                        </a:rPr>
                        <a:t>Paisaje</a:t>
                      </a:r>
                    </a:p>
                  </a:txBody>
                  <a:tcPr marL="9525" marR="9525" marT="7146" marB="0" anchor="ctr">
                    <a:lnL>
                      <a:noFill/>
                    </a:lnL>
                    <a:lnR>
                      <a:noFill/>
                    </a:lnR>
                    <a:lnT>
                      <a:noFill/>
                    </a:lnT>
                    <a:lnB>
                      <a:noFill/>
                    </a:lnB>
                    <a:solidFill>
                      <a:srgbClr val="A5A5A5"/>
                    </a:solidFill>
                  </a:tcPr>
                </a:tc>
                <a:tc>
                  <a:txBody>
                    <a:bodyPr/>
                    <a:lstStyle/>
                    <a:p>
                      <a:pPr algn="ctr" fontAlgn="ctr"/>
                      <a:r>
                        <a:rPr lang="es-CO" sz="1100" b="1" i="0" u="none" strike="noStrike" dirty="0">
                          <a:solidFill>
                            <a:srgbClr val="000000"/>
                          </a:solidFill>
                          <a:latin typeface="Calibri"/>
                        </a:rPr>
                        <a:t>Abundante</a:t>
                      </a:r>
                    </a:p>
                  </a:txBody>
                  <a:tcPr marL="9525" marR="9525" marT="7146" marB="0" anchor="ctr">
                    <a:lnL>
                      <a:noFill/>
                    </a:lnL>
                    <a:lnR>
                      <a:noFill/>
                    </a:lnR>
                    <a:lnT>
                      <a:noFill/>
                    </a:lnT>
                    <a:lnB>
                      <a:noFill/>
                    </a:lnB>
                    <a:solidFill>
                      <a:srgbClr val="FF9933"/>
                    </a:solidFill>
                  </a:tcPr>
                </a:tc>
                <a:extLst>
                  <a:ext uri="{0D108BD9-81ED-4DB2-BD59-A6C34878D82A}"/>
                </a:extLst>
              </a:tr>
              <a:tr h="142919">
                <a:tc>
                  <a:txBody>
                    <a:bodyPr/>
                    <a:lstStyle/>
                    <a:p>
                      <a:pPr algn="l" fontAlgn="ctr"/>
                      <a:endParaRPr lang="es-CO" sz="800" b="0" i="0" u="none" strike="noStrike">
                        <a:solidFill>
                          <a:srgbClr val="000000"/>
                        </a:solidFill>
                        <a:latin typeface="Calibri"/>
                      </a:endParaRPr>
                    </a:p>
                  </a:txBody>
                  <a:tcPr marL="9525" marR="9525" marT="7146" marB="0" anchor="ctr">
                    <a:lnL>
                      <a:noFill/>
                    </a:lnL>
                    <a:lnR>
                      <a:noFill/>
                    </a:lnR>
                    <a:lnT>
                      <a:noFill/>
                    </a:lnT>
                    <a:lnB>
                      <a:noFill/>
                    </a:lnB>
                  </a:tcPr>
                </a:tc>
                <a:tc>
                  <a:txBody>
                    <a:bodyPr/>
                    <a:lstStyle/>
                    <a:p>
                      <a:pPr algn="ctr" fontAlgn="ctr"/>
                      <a:endParaRPr lang="es-CO" sz="800" b="0" i="0" u="none" strike="noStrike">
                        <a:solidFill>
                          <a:srgbClr val="000000"/>
                        </a:solidFill>
                        <a:latin typeface="Calibri"/>
                      </a:endParaRPr>
                    </a:p>
                  </a:txBody>
                  <a:tcPr marL="9525" marR="9525" marT="7146" marB="0" anchor="ctr">
                    <a:lnL>
                      <a:noFill/>
                    </a:lnL>
                    <a:lnR>
                      <a:noFill/>
                    </a:lnR>
                    <a:lnT>
                      <a:noFill/>
                    </a:lnT>
                    <a:lnB>
                      <a:noFill/>
                    </a:lnB>
                  </a:tcPr>
                </a:tc>
                <a:tc>
                  <a:txBody>
                    <a:bodyPr/>
                    <a:lstStyle/>
                    <a:p>
                      <a:pPr algn="ctr" fontAlgn="ctr"/>
                      <a:r>
                        <a:rPr lang="es-CO" sz="800" b="0" i="0" u="none" strike="noStrike">
                          <a:solidFill>
                            <a:srgbClr val="000000"/>
                          </a:solidFill>
                          <a:latin typeface="Calibri"/>
                        </a:rPr>
                        <a:t>Bajo</a:t>
                      </a:r>
                    </a:p>
                  </a:txBody>
                  <a:tcPr marL="9525" marR="9525" marT="7146" marB="0" anchor="ctr">
                    <a:lnL>
                      <a:noFill/>
                    </a:lnL>
                    <a:lnR>
                      <a:noFill/>
                    </a:lnR>
                    <a:lnT>
                      <a:noFill/>
                    </a:lnT>
                    <a:lnB>
                      <a:noFill/>
                    </a:lnB>
                    <a:solidFill>
                      <a:srgbClr val="FFCCCC"/>
                    </a:solidFill>
                  </a:tcPr>
                </a:tc>
                <a:tc>
                  <a:txBody>
                    <a:bodyPr/>
                    <a:lstStyle/>
                    <a:p>
                      <a:pPr algn="ctr" fontAlgn="ctr"/>
                      <a:r>
                        <a:rPr lang="es-CO" sz="800" b="0" i="0" u="none" strike="noStrike">
                          <a:solidFill>
                            <a:srgbClr val="000000"/>
                          </a:solidFill>
                          <a:latin typeface="Calibri"/>
                        </a:rPr>
                        <a:t>Alto</a:t>
                      </a:r>
                    </a:p>
                  </a:txBody>
                  <a:tcPr marL="9525" marR="9525" marT="7146" marB="0" anchor="ctr">
                    <a:lnL>
                      <a:noFill/>
                    </a:lnL>
                    <a:lnR>
                      <a:noFill/>
                    </a:lnR>
                    <a:lnT>
                      <a:noFill/>
                    </a:lnT>
                    <a:lnB>
                      <a:noFill/>
                    </a:lnB>
                    <a:solidFill>
                      <a:srgbClr val="99FF99"/>
                    </a:solidFill>
                  </a:tcPr>
                </a:tc>
                <a:extLst>
                  <a:ext uri="{0D108BD9-81ED-4DB2-BD59-A6C34878D82A}"/>
                </a:extLst>
              </a:tr>
              <a:tr h="142919">
                <a:tc>
                  <a:txBody>
                    <a:bodyPr/>
                    <a:lstStyle/>
                    <a:p>
                      <a:pPr algn="l" fontAlgn="ctr"/>
                      <a:endParaRPr lang="es-CO" sz="800" b="0" i="0" u="none" strike="noStrike">
                        <a:solidFill>
                          <a:srgbClr val="000000"/>
                        </a:solidFill>
                        <a:latin typeface="Calibri"/>
                      </a:endParaRPr>
                    </a:p>
                  </a:txBody>
                  <a:tcPr marL="9525" marR="9525" marT="7146" marB="0" anchor="ctr">
                    <a:lnL>
                      <a:noFill/>
                    </a:lnL>
                    <a:lnR>
                      <a:noFill/>
                    </a:lnR>
                    <a:lnT>
                      <a:noFill/>
                    </a:lnT>
                    <a:lnB>
                      <a:noFill/>
                    </a:lnB>
                  </a:tcPr>
                </a:tc>
                <a:tc>
                  <a:txBody>
                    <a:bodyPr/>
                    <a:lstStyle/>
                    <a:p>
                      <a:pPr algn="ctr" fontAlgn="ctr"/>
                      <a:endParaRPr lang="es-CO" sz="800" b="0" i="0" u="none" strike="noStrike">
                        <a:solidFill>
                          <a:srgbClr val="000000"/>
                        </a:solidFill>
                        <a:latin typeface="Calibri"/>
                      </a:endParaRPr>
                    </a:p>
                  </a:txBody>
                  <a:tcPr marL="9525" marR="9525" marT="7146" marB="0" anchor="ctr">
                    <a:lnL>
                      <a:noFill/>
                    </a:lnL>
                    <a:lnR>
                      <a:noFill/>
                    </a:lnR>
                    <a:lnT>
                      <a:noFill/>
                    </a:lnT>
                    <a:lnB>
                      <a:noFill/>
                    </a:lnB>
                  </a:tcPr>
                </a:tc>
                <a:tc gridSpan="2">
                  <a:txBody>
                    <a:bodyPr/>
                    <a:lstStyle/>
                    <a:p>
                      <a:pPr algn="ctr" fontAlgn="ctr"/>
                      <a:r>
                        <a:rPr lang="es-CO" sz="800" b="1" i="0" u="none" strike="noStrike" dirty="0">
                          <a:solidFill>
                            <a:srgbClr val="000000"/>
                          </a:solidFill>
                          <a:latin typeface="Calibri"/>
                        </a:rPr>
                        <a:t>Desempeño</a:t>
                      </a:r>
                    </a:p>
                  </a:txBody>
                  <a:tcPr marL="9525" marR="9525" marT="7146" marB="0" anchor="ctr">
                    <a:lnL>
                      <a:noFill/>
                    </a:lnL>
                    <a:lnR>
                      <a:noFill/>
                    </a:lnR>
                    <a:lnT>
                      <a:noFill/>
                    </a:lnT>
                    <a:lnB>
                      <a:noFill/>
                    </a:lnB>
                  </a:tcPr>
                </a:tc>
                <a:tc hMerge="1">
                  <a:txBody>
                    <a:bodyPr/>
                    <a:lstStyle/>
                    <a:p>
                      <a:endParaRPr lang="es-CO"/>
                    </a:p>
                  </a:txBody>
                  <a:tcPr/>
                </a:tc>
                <a:extLst>
                  <a:ext uri="{0D108BD9-81ED-4DB2-BD59-A6C34878D82A}"/>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a:lstStyle/>
          <a:p>
            <a:pPr eaLnBrk="1" hangingPunct="1"/>
            <a:r>
              <a:rPr lang="es-ES" altLang="es-CO" smtClean="0"/>
              <a:t>Contenido</a:t>
            </a:r>
          </a:p>
        </p:txBody>
      </p:sp>
      <p:sp>
        <p:nvSpPr>
          <p:cNvPr id="5" name="Text Box 7"/>
          <p:cNvSpPr txBox="1">
            <a:spLocks noChangeArrowheads="1"/>
          </p:cNvSpPr>
          <p:nvPr/>
        </p:nvSpPr>
        <p:spPr bwMode="auto">
          <a:xfrm>
            <a:off x="3349625" y="1090613"/>
            <a:ext cx="3886200" cy="3162148"/>
          </a:xfrm>
          <a:prstGeom prst="rect">
            <a:avLst/>
          </a:prstGeom>
          <a:noFill/>
          <a:ln w="9525">
            <a:noFill/>
            <a:miter lim="800000"/>
            <a:headEnd/>
            <a:tailEnd/>
          </a:ln>
        </p:spPr>
        <p:txBody>
          <a:bodyPr>
            <a:spAutoFit/>
          </a:bodyPr>
          <a:lstStyle/>
          <a:p>
            <a:pPr>
              <a:lnSpc>
                <a:spcPct val="150000"/>
              </a:lnSpc>
              <a:spcBef>
                <a:spcPct val="50000"/>
              </a:spcBef>
            </a:pPr>
            <a:r>
              <a:rPr lang="es-CO" altLang="es-CO" sz="1300" i="1" dirty="0">
                <a:solidFill>
                  <a:srgbClr val="333333"/>
                </a:solidFill>
              </a:rPr>
              <a:t>Ficha técnica</a:t>
            </a:r>
            <a:endParaRPr lang="es-CO" altLang="es-CO" sz="1300" dirty="0">
              <a:solidFill>
                <a:srgbClr val="333333"/>
              </a:solidFill>
            </a:endParaRPr>
          </a:p>
          <a:p>
            <a:pPr>
              <a:lnSpc>
                <a:spcPct val="150000"/>
              </a:lnSpc>
              <a:spcBef>
                <a:spcPct val="50000"/>
              </a:spcBef>
            </a:pPr>
            <a:r>
              <a:rPr lang="es-CO" altLang="es-CO" sz="1300" i="1" dirty="0">
                <a:solidFill>
                  <a:srgbClr val="333333"/>
                </a:solidFill>
              </a:rPr>
              <a:t>Caracterización de los entrevistados</a:t>
            </a:r>
            <a:endParaRPr lang="es-CO" altLang="es-CO" sz="1300" dirty="0">
              <a:solidFill>
                <a:srgbClr val="333333"/>
              </a:solidFill>
            </a:endParaRPr>
          </a:p>
          <a:p>
            <a:pPr>
              <a:lnSpc>
                <a:spcPct val="150000"/>
              </a:lnSpc>
              <a:spcBef>
                <a:spcPct val="50000"/>
              </a:spcBef>
            </a:pPr>
            <a:r>
              <a:rPr lang="es-CO" altLang="es-CO" sz="1300" i="1" dirty="0">
                <a:solidFill>
                  <a:srgbClr val="333333"/>
                </a:solidFill>
              </a:rPr>
              <a:t>Métricas de Reputación específicas</a:t>
            </a:r>
            <a:endParaRPr lang="es-CO" altLang="es-CO" sz="1300" dirty="0">
              <a:solidFill>
                <a:srgbClr val="333333"/>
              </a:solidFill>
            </a:endParaRPr>
          </a:p>
          <a:p>
            <a:pPr>
              <a:lnSpc>
                <a:spcPct val="150000"/>
              </a:lnSpc>
              <a:spcBef>
                <a:spcPct val="50000"/>
              </a:spcBef>
            </a:pPr>
            <a:r>
              <a:rPr lang="es-CO" altLang="es-CO" sz="1300" i="1" dirty="0">
                <a:solidFill>
                  <a:srgbClr val="333333"/>
                </a:solidFill>
              </a:rPr>
              <a:t>Concepto del IGR</a:t>
            </a:r>
          </a:p>
          <a:p>
            <a:pPr>
              <a:lnSpc>
                <a:spcPct val="150000"/>
              </a:lnSpc>
              <a:spcBef>
                <a:spcPct val="50000"/>
              </a:spcBef>
            </a:pPr>
            <a:r>
              <a:rPr lang="es-CO" altLang="es-CO" sz="1300" i="1" dirty="0">
                <a:solidFill>
                  <a:srgbClr val="333333"/>
                </a:solidFill>
              </a:rPr>
              <a:t>Resultado IGR CHEC </a:t>
            </a:r>
          </a:p>
          <a:p>
            <a:pPr>
              <a:lnSpc>
                <a:spcPct val="150000"/>
              </a:lnSpc>
              <a:spcBef>
                <a:spcPct val="50000"/>
              </a:spcBef>
            </a:pPr>
            <a:r>
              <a:rPr lang="es-CO" altLang="es-CO" sz="1300" i="1" dirty="0">
                <a:solidFill>
                  <a:srgbClr val="333333"/>
                </a:solidFill>
              </a:rPr>
              <a:t>Análisis de resultado IGR</a:t>
            </a:r>
          </a:p>
          <a:p>
            <a:pPr>
              <a:lnSpc>
                <a:spcPct val="150000"/>
              </a:lnSpc>
              <a:spcBef>
                <a:spcPct val="50000"/>
              </a:spcBef>
            </a:pPr>
            <a:r>
              <a:rPr lang="es-CO" altLang="es-CO" sz="1300" i="1" dirty="0" smtClean="0">
                <a:solidFill>
                  <a:srgbClr val="333333"/>
                </a:solidFill>
              </a:rPr>
              <a:t> Comunicación </a:t>
            </a:r>
            <a:r>
              <a:rPr lang="es-CO" altLang="es-CO" sz="1300" i="1" dirty="0">
                <a:solidFill>
                  <a:srgbClr val="333333"/>
                </a:solidFill>
              </a:rPr>
              <a:t>información sobre CHEC </a:t>
            </a:r>
          </a:p>
          <a:p>
            <a:pPr>
              <a:lnSpc>
                <a:spcPct val="150000"/>
              </a:lnSpc>
              <a:spcBef>
                <a:spcPct val="50000"/>
              </a:spcBef>
            </a:pPr>
            <a:r>
              <a:rPr lang="es-CO" altLang="es-CO" sz="1300" i="1" dirty="0">
                <a:solidFill>
                  <a:srgbClr val="333333"/>
                </a:solidFill>
              </a:rPr>
              <a:t>Conclusiones </a:t>
            </a:r>
          </a:p>
        </p:txBody>
      </p:sp>
      <p:pic>
        <p:nvPicPr>
          <p:cNvPr id="7" name="Picture 10" descr="Plantillas y Graficos CNC-66"/>
          <p:cNvPicPr>
            <a:picLocks noChangeAspect="1" noChangeArrowheads="1"/>
          </p:cNvPicPr>
          <p:nvPr/>
        </p:nvPicPr>
        <p:blipFill>
          <a:blip r:embed="rId2" cstate="print"/>
          <a:srcRect b="15737"/>
          <a:stretch>
            <a:fillRect/>
          </a:stretch>
        </p:blipFill>
        <p:spPr bwMode="auto">
          <a:xfrm>
            <a:off x="2854325" y="1103313"/>
            <a:ext cx="649288" cy="309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1753" name="Group 585"/>
          <p:cNvGraphicFramePr>
            <a:graphicFrameLocks noGrp="1"/>
          </p:cNvGraphicFramePr>
          <p:nvPr/>
        </p:nvGraphicFramePr>
        <p:xfrm>
          <a:off x="1482721" y="1482725"/>
          <a:ext cx="6617672" cy="2993853"/>
        </p:xfrm>
        <a:graphic>
          <a:graphicData uri="http://schemas.openxmlformats.org/drawingml/2006/table">
            <a:tbl>
              <a:tblPr/>
              <a:tblGrid>
                <a:gridCol w="327733"/>
                <a:gridCol w="3995808"/>
                <a:gridCol w="327733"/>
                <a:gridCol w="327733"/>
                <a:gridCol w="327733"/>
                <a:gridCol w="327733"/>
                <a:gridCol w="327733"/>
                <a:gridCol w="327733"/>
                <a:gridCol w="327733"/>
              </a:tblGrid>
              <a:tr h="274638">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10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Calidad de Productos y Servicios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1</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Atiende adecuadamente las peticiones o solicitudes de sus clientes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2</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Cumple normas y estándares en la prestación de su(s) servicio(s)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Mantiene una fluida comunicación con sus clientes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Ofrece disponibilidad constante de su(s) servicio(s)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Suministra información adecuada y oportuna ante eventos en la prestación o producción de su(s) servicio(s) </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Sus productos y servicios son de alta calidad</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47473">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Gestión Corporativa</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Es ágil en su gestión y en la toma de decisiones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 gestión es respetuosa de las comunidades y del medio ambiente</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Sus estrategias y planes son claros y coherentes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bl>
          </a:graphicData>
        </a:graphic>
      </p:graphicFrame>
      <p:pic>
        <p:nvPicPr>
          <p:cNvPr id="391252" name="Picture 2"/>
          <p:cNvPicPr>
            <a:picLocks noChangeAspect="1" noChangeArrowheads="1"/>
          </p:cNvPicPr>
          <p:nvPr/>
        </p:nvPicPr>
        <p:blipFill>
          <a:blip r:embed="rId3" cstate="print"/>
          <a:srcRect/>
          <a:stretch>
            <a:fillRect/>
          </a:stretch>
        </p:blipFill>
        <p:spPr bwMode="auto">
          <a:xfrm>
            <a:off x="242888" y="796925"/>
            <a:ext cx="1644650" cy="428625"/>
          </a:xfrm>
          <a:prstGeom prst="rect">
            <a:avLst/>
          </a:prstGeom>
          <a:noFill/>
          <a:ln w="9525">
            <a:noFill/>
            <a:miter lim="800000"/>
            <a:headEnd/>
            <a:tailEnd/>
          </a:ln>
        </p:spPr>
      </p:pic>
      <p:sp>
        <p:nvSpPr>
          <p:cNvPr id="391253" name="3 Título"/>
          <p:cNvSpPr>
            <a:spLocks noGrp="1"/>
          </p:cNvSpPr>
          <p:nvPr>
            <p:ph type="title" idx="4294967295"/>
          </p:nvPr>
        </p:nvSpPr>
        <p:spPr/>
        <p:txBody>
          <a:bodyPr/>
          <a:lstStyle/>
          <a:p>
            <a:r>
              <a:rPr lang="es-CO" sz="2200" dirty="0" smtClean="0"/>
              <a:t>Atributos para gestión prioritaria en los Grupos de Interés</a:t>
            </a:r>
          </a:p>
        </p:txBody>
      </p:sp>
      <p:sp>
        <p:nvSpPr>
          <p:cNvPr id="391254" name="Text Box 65"/>
          <p:cNvSpPr txBox="1">
            <a:spLocks noChangeArrowheads="1"/>
          </p:cNvSpPr>
          <p:nvPr/>
        </p:nvSpPr>
        <p:spPr bwMode="auto">
          <a:xfrm>
            <a:off x="355600" y="804863"/>
            <a:ext cx="1395413" cy="396875"/>
          </a:xfrm>
          <a:prstGeom prst="rect">
            <a:avLst/>
          </a:prstGeom>
          <a:noFill/>
          <a:ln w="9525">
            <a:noFill/>
            <a:miter lim="800000"/>
            <a:headEnd/>
            <a:tailEnd/>
          </a:ln>
        </p:spPr>
        <p:txBody>
          <a:bodyPr>
            <a:spAutoFit/>
          </a:bodyPr>
          <a:lstStyle/>
          <a:p>
            <a:pPr>
              <a:spcBef>
                <a:spcPct val="50000"/>
              </a:spcBef>
            </a:pPr>
            <a:r>
              <a:rPr lang="es-CO" sz="2000">
                <a:solidFill>
                  <a:schemeClr val="bg1"/>
                </a:solidFill>
              </a:rPr>
              <a:t>Prioritarios </a:t>
            </a:r>
            <a:endParaRPr lang="es-ES" sz="2000">
              <a:solidFill>
                <a:schemeClr val="bg1"/>
              </a:solidFill>
            </a:endParaRPr>
          </a:p>
        </p:txBody>
      </p:sp>
      <p:graphicFrame>
        <p:nvGraphicFramePr>
          <p:cNvPr id="391289" name="Group 121"/>
          <p:cNvGraphicFramePr>
            <a:graphicFrameLocks noGrp="1"/>
          </p:cNvGraphicFramePr>
          <p:nvPr/>
        </p:nvGraphicFramePr>
        <p:xfrm>
          <a:off x="1576130" y="765175"/>
          <a:ext cx="6541841" cy="725488"/>
        </p:xfrm>
        <a:graphic>
          <a:graphicData uri="http://schemas.openxmlformats.org/drawingml/2006/table">
            <a:tbl>
              <a:tblPr/>
              <a:tblGrid>
                <a:gridCol w="333322"/>
                <a:gridCol w="3940680"/>
                <a:gridCol w="323977"/>
                <a:gridCol w="323977"/>
                <a:gridCol w="323977"/>
                <a:gridCol w="323977"/>
                <a:gridCol w="323977"/>
                <a:gridCol w="323977"/>
                <a:gridCol w="323977"/>
              </a:tblGrid>
              <a:tr h="725488">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dirty="0" smtClean="0">
                        <a:ln>
                          <a:noFill/>
                        </a:ln>
                        <a:solidFill>
                          <a:schemeClr val="bg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CO" sz="1000" b="1" i="0" u="none" strike="noStrike" cap="none" normalizeH="0" baseline="0" dirty="0" smtClean="0">
                          <a:ln>
                            <a:noFill/>
                          </a:ln>
                          <a:solidFill>
                            <a:schemeClr val="tx1"/>
                          </a:solidFill>
                          <a:effectLst/>
                          <a:latin typeface="Calibri" pitchFamily="34" charset="0"/>
                          <a:cs typeface="Arial" pitchFamily="34" charset="0"/>
                        </a:rPr>
                        <a:t>Atributos con peso superior al promedio y </a:t>
                      </a:r>
                      <a:br>
                        <a:rPr kumimoji="0" lang="es-CO" sz="1000" b="1" i="0" u="none" strike="noStrike" cap="none" normalizeH="0" baseline="0" dirty="0" smtClean="0">
                          <a:ln>
                            <a:noFill/>
                          </a:ln>
                          <a:solidFill>
                            <a:schemeClr val="tx1"/>
                          </a:solidFill>
                          <a:effectLst/>
                          <a:latin typeface="Calibri" pitchFamily="34" charset="0"/>
                          <a:cs typeface="Arial" pitchFamily="34" charset="0"/>
                        </a:rPr>
                      </a:br>
                      <a:r>
                        <a:rPr kumimoji="0" lang="es-CO" sz="1000" b="1" i="0" u="none" strike="noStrike" cap="none" normalizeH="0" baseline="0" dirty="0" smtClean="0">
                          <a:ln>
                            <a:noFill/>
                          </a:ln>
                          <a:solidFill>
                            <a:schemeClr val="tx1"/>
                          </a:solidFill>
                          <a:effectLst/>
                          <a:latin typeface="Calibri" pitchFamily="34" charset="0"/>
                          <a:cs typeface="Arial" pitchFamily="34" charset="0"/>
                        </a:rPr>
                        <a:t>evaluaciones inferiores al promedio</a:t>
                      </a:r>
                    </a:p>
                  </a:txBody>
                  <a:tcPr anchor="ctr" horzOverflow="overflow">
                    <a:lnL>
                      <a:noFill/>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r>
            </a:tbl>
          </a:graphicData>
        </a:graphic>
      </p:graphicFrame>
      <p:sp>
        <p:nvSpPr>
          <p:cNvPr id="391271" name="Rectangle 2021"/>
          <p:cNvSpPr>
            <a:spLocks noChangeArrowheads="1"/>
          </p:cNvSpPr>
          <p:nvPr/>
        </p:nvSpPr>
        <p:spPr bwMode="auto">
          <a:xfrm rot="10800000">
            <a:off x="65119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Gente</a:t>
            </a:r>
          </a:p>
        </p:txBody>
      </p:sp>
      <p:sp>
        <p:nvSpPr>
          <p:cNvPr id="391272" name="Rectangle 2022"/>
          <p:cNvSpPr>
            <a:spLocks noChangeArrowheads="1"/>
          </p:cNvSpPr>
          <p:nvPr/>
        </p:nvSpPr>
        <p:spPr bwMode="auto">
          <a:xfrm rot="10800000">
            <a:off x="61817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Estado</a:t>
            </a:r>
          </a:p>
        </p:txBody>
      </p:sp>
      <p:sp>
        <p:nvSpPr>
          <p:cNvPr id="391273" name="Rectangle 2023"/>
          <p:cNvSpPr>
            <a:spLocks noChangeArrowheads="1"/>
          </p:cNvSpPr>
          <p:nvPr/>
        </p:nvSpPr>
        <p:spPr bwMode="auto">
          <a:xfrm rot="10800000">
            <a:off x="58515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Empresas </a:t>
            </a:r>
          </a:p>
        </p:txBody>
      </p:sp>
      <p:sp>
        <p:nvSpPr>
          <p:cNvPr id="391274" name="Line 2026"/>
          <p:cNvSpPr>
            <a:spLocks noChangeShapeType="1"/>
          </p:cNvSpPr>
          <p:nvPr/>
        </p:nvSpPr>
        <p:spPr bwMode="auto">
          <a:xfrm rot="10800000">
            <a:off x="5851525" y="771525"/>
            <a:ext cx="0" cy="725488"/>
          </a:xfrm>
          <a:prstGeom prst="line">
            <a:avLst/>
          </a:prstGeom>
          <a:noFill/>
          <a:ln w="3175" cap="sq">
            <a:noFill/>
            <a:round/>
            <a:headEnd/>
            <a:tailEnd/>
          </a:ln>
        </p:spPr>
        <p:txBody>
          <a:bodyPr/>
          <a:lstStyle/>
          <a:p>
            <a:endParaRPr lang="es-CO"/>
          </a:p>
        </p:txBody>
      </p:sp>
      <p:sp>
        <p:nvSpPr>
          <p:cNvPr id="391275" name="Line 2046"/>
          <p:cNvSpPr>
            <a:spLocks noChangeShapeType="1"/>
          </p:cNvSpPr>
          <p:nvPr/>
        </p:nvSpPr>
        <p:spPr bwMode="auto">
          <a:xfrm rot="5400000">
            <a:off x="5847557" y="1505744"/>
            <a:ext cx="330200" cy="1587"/>
          </a:xfrm>
          <a:prstGeom prst="line">
            <a:avLst/>
          </a:prstGeom>
          <a:noFill/>
          <a:ln w="3175" cap="sq">
            <a:noFill/>
            <a:round/>
            <a:headEnd/>
            <a:tailEnd/>
          </a:ln>
        </p:spPr>
        <p:txBody>
          <a:bodyPr/>
          <a:lstStyle/>
          <a:p>
            <a:endParaRPr lang="es-CO"/>
          </a:p>
        </p:txBody>
      </p:sp>
      <p:sp>
        <p:nvSpPr>
          <p:cNvPr id="391276" name="Line 2048"/>
          <p:cNvSpPr>
            <a:spLocks noChangeShapeType="1"/>
          </p:cNvSpPr>
          <p:nvPr/>
        </p:nvSpPr>
        <p:spPr bwMode="auto">
          <a:xfrm rot="5400000">
            <a:off x="6180932" y="1478756"/>
            <a:ext cx="330200" cy="1587"/>
          </a:xfrm>
          <a:prstGeom prst="line">
            <a:avLst/>
          </a:prstGeom>
          <a:noFill/>
          <a:ln w="3175" cap="sq">
            <a:noFill/>
            <a:round/>
            <a:headEnd/>
            <a:tailEnd/>
          </a:ln>
        </p:spPr>
        <p:txBody>
          <a:bodyPr/>
          <a:lstStyle/>
          <a:p>
            <a:endParaRPr lang="es-CO"/>
          </a:p>
        </p:txBody>
      </p:sp>
      <p:sp>
        <p:nvSpPr>
          <p:cNvPr id="391277" name="Line 2050"/>
          <p:cNvSpPr>
            <a:spLocks noChangeShapeType="1"/>
          </p:cNvSpPr>
          <p:nvPr/>
        </p:nvSpPr>
        <p:spPr bwMode="auto">
          <a:xfrm rot="5400000">
            <a:off x="6511132" y="1478756"/>
            <a:ext cx="330200" cy="1587"/>
          </a:xfrm>
          <a:prstGeom prst="line">
            <a:avLst/>
          </a:prstGeom>
          <a:noFill/>
          <a:ln w="3175" cap="sq">
            <a:noFill/>
            <a:round/>
            <a:headEnd/>
            <a:tailEnd/>
          </a:ln>
        </p:spPr>
        <p:txBody>
          <a:bodyPr/>
          <a:lstStyle/>
          <a:p>
            <a:endParaRPr lang="es-CO"/>
          </a:p>
        </p:txBody>
      </p:sp>
      <p:sp>
        <p:nvSpPr>
          <p:cNvPr id="391279" name="Rectangle 2019"/>
          <p:cNvSpPr>
            <a:spLocks noChangeArrowheads="1"/>
          </p:cNvSpPr>
          <p:nvPr/>
        </p:nvSpPr>
        <p:spPr bwMode="auto">
          <a:xfrm rot="10800000">
            <a:off x="71723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Lideres</a:t>
            </a:r>
          </a:p>
        </p:txBody>
      </p:sp>
      <p:sp>
        <p:nvSpPr>
          <p:cNvPr id="391280" name="Rectangle 2020"/>
          <p:cNvSpPr>
            <a:spLocks noChangeArrowheads="1"/>
          </p:cNvSpPr>
          <p:nvPr/>
        </p:nvSpPr>
        <p:spPr bwMode="auto">
          <a:xfrm rot="10800000">
            <a:off x="68421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Hogares </a:t>
            </a:r>
          </a:p>
        </p:txBody>
      </p:sp>
      <p:sp>
        <p:nvSpPr>
          <p:cNvPr id="391281" name="Line 2052"/>
          <p:cNvSpPr>
            <a:spLocks noChangeShapeType="1"/>
          </p:cNvSpPr>
          <p:nvPr/>
        </p:nvSpPr>
        <p:spPr bwMode="auto">
          <a:xfrm rot="5400000">
            <a:off x="6841332" y="1478756"/>
            <a:ext cx="330200" cy="1587"/>
          </a:xfrm>
          <a:prstGeom prst="line">
            <a:avLst/>
          </a:prstGeom>
          <a:noFill/>
          <a:ln w="3175" cap="sq">
            <a:noFill/>
            <a:round/>
            <a:headEnd/>
            <a:tailEnd/>
          </a:ln>
        </p:spPr>
        <p:txBody>
          <a:bodyPr/>
          <a:lstStyle/>
          <a:p>
            <a:endParaRPr lang="es-CO"/>
          </a:p>
        </p:txBody>
      </p:sp>
      <p:sp>
        <p:nvSpPr>
          <p:cNvPr id="391282" name="Line 2054"/>
          <p:cNvSpPr>
            <a:spLocks noChangeShapeType="1"/>
          </p:cNvSpPr>
          <p:nvPr/>
        </p:nvSpPr>
        <p:spPr bwMode="auto">
          <a:xfrm rot="5400000">
            <a:off x="7171532" y="1478756"/>
            <a:ext cx="330200" cy="1587"/>
          </a:xfrm>
          <a:prstGeom prst="line">
            <a:avLst/>
          </a:prstGeom>
          <a:noFill/>
          <a:ln w="3175" cap="sq">
            <a:noFill/>
            <a:round/>
            <a:headEnd/>
            <a:tailEnd/>
          </a:ln>
        </p:spPr>
        <p:txBody>
          <a:bodyPr/>
          <a:lstStyle/>
          <a:p>
            <a:endParaRPr lang="es-CO"/>
          </a:p>
        </p:txBody>
      </p:sp>
      <p:sp>
        <p:nvSpPr>
          <p:cNvPr id="391283" name="Rectangle 2019"/>
          <p:cNvSpPr>
            <a:spLocks noChangeArrowheads="1"/>
          </p:cNvSpPr>
          <p:nvPr/>
        </p:nvSpPr>
        <p:spPr bwMode="auto">
          <a:xfrm rot="10800000">
            <a:off x="7505700" y="771525"/>
            <a:ext cx="330200" cy="725488"/>
          </a:xfrm>
          <a:prstGeom prst="rect">
            <a:avLst/>
          </a:prstGeom>
          <a:noFill/>
          <a:ln w="9525">
            <a:noFill/>
            <a:miter lim="800000"/>
            <a:headEnd/>
            <a:tailEnd/>
          </a:ln>
        </p:spPr>
        <p:txBody>
          <a:bodyPr vert="eaVert" anchor="ctr"/>
          <a:lstStyle/>
          <a:p>
            <a:pPr algn="ctr" fontAlgn="ctr">
              <a:lnSpc>
                <a:spcPct val="80000"/>
              </a:lnSpc>
            </a:pPr>
            <a:r>
              <a:rPr lang="es-CO" sz="800" dirty="0">
                <a:solidFill>
                  <a:srgbClr val="292929"/>
                </a:solidFill>
              </a:rPr>
              <a:t>Proveedores</a:t>
            </a:r>
          </a:p>
        </p:txBody>
      </p:sp>
      <p:pic>
        <p:nvPicPr>
          <p:cNvPr id="391755" name="Picture 587" descr="ok4"/>
          <p:cNvPicPr>
            <a:picLocks noChangeAspect="1" noChangeArrowheads="1"/>
          </p:cNvPicPr>
          <p:nvPr/>
        </p:nvPicPr>
        <p:blipFill>
          <a:blip r:embed="rId4" cstate="print"/>
          <a:srcRect/>
          <a:stretch>
            <a:fillRect/>
          </a:stretch>
        </p:blipFill>
        <p:spPr bwMode="auto">
          <a:xfrm>
            <a:off x="6877050" y="2043113"/>
            <a:ext cx="244475" cy="488950"/>
          </a:xfrm>
          <a:prstGeom prst="rect">
            <a:avLst/>
          </a:prstGeom>
          <a:noFill/>
        </p:spPr>
      </p:pic>
      <p:pic>
        <p:nvPicPr>
          <p:cNvPr id="391756" name="Picture 588" descr="ok1"/>
          <p:cNvPicPr>
            <a:picLocks noChangeAspect="1" noChangeArrowheads="1"/>
          </p:cNvPicPr>
          <p:nvPr/>
        </p:nvPicPr>
        <p:blipFill>
          <a:blip r:embed="rId5" cstate="print"/>
          <a:srcRect/>
          <a:stretch>
            <a:fillRect/>
          </a:stretch>
        </p:blipFill>
        <p:spPr bwMode="auto">
          <a:xfrm>
            <a:off x="5880100" y="2044700"/>
            <a:ext cx="244475" cy="488950"/>
          </a:xfrm>
          <a:prstGeom prst="rect">
            <a:avLst/>
          </a:prstGeom>
          <a:noFill/>
        </p:spPr>
      </p:pic>
      <p:pic>
        <p:nvPicPr>
          <p:cNvPr id="391757" name="Picture 589" descr="ok2"/>
          <p:cNvPicPr>
            <a:picLocks noChangeAspect="1" noChangeArrowheads="1"/>
          </p:cNvPicPr>
          <p:nvPr/>
        </p:nvPicPr>
        <p:blipFill>
          <a:blip r:embed="rId6" cstate="print"/>
          <a:srcRect/>
          <a:stretch>
            <a:fillRect/>
          </a:stretch>
        </p:blipFill>
        <p:spPr bwMode="auto">
          <a:xfrm>
            <a:off x="6208713" y="1766888"/>
            <a:ext cx="244475" cy="488950"/>
          </a:xfrm>
          <a:prstGeom prst="rect">
            <a:avLst/>
          </a:prstGeom>
          <a:noFill/>
        </p:spPr>
      </p:pic>
      <p:pic>
        <p:nvPicPr>
          <p:cNvPr id="391759" name="Picture 591" descr="ok6"/>
          <p:cNvPicPr>
            <a:picLocks noChangeAspect="1" noChangeArrowheads="1"/>
          </p:cNvPicPr>
          <p:nvPr/>
        </p:nvPicPr>
        <p:blipFill>
          <a:blip r:embed="rId7" cstate="print"/>
          <a:srcRect/>
          <a:stretch>
            <a:fillRect/>
          </a:stretch>
        </p:blipFill>
        <p:spPr bwMode="auto">
          <a:xfrm>
            <a:off x="7527925" y="3689350"/>
            <a:ext cx="244475" cy="488950"/>
          </a:xfrm>
          <a:prstGeom prst="rect">
            <a:avLst/>
          </a:prstGeom>
          <a:noFill/>
        </p:spPr>
      </p:pic>
      <p:pic>
        <p:nvPicPr>
          <p:cNvPr id="391760" name="Picture 592" descr="ok1"/>
          <p:cNvPicPr>
            <a:picLocks noChangeAspect="1" noChangeArrowheads="1"/>
          </p:cNvPicPr>
          <p:nvPr/>
        </p:nvPicPr>
        <p:blipFill>
          <a:blip r:embed="rId5" cstate="print"/>
          <a:srcRect/>
          <a:stretch>
            <a:fillRect/>
          </a:stretch>
        </p:blipFill>
        <p:spPr bwMode="auto">
          <a:xfrm>
            <a:off x="5880100" y="2593975"/>
            <a:ext cx="244475" cy="488950"/>
          </a:xfrm>
          <a:prstGeom prst="rect">
            <a:avLst/>
          </a:prstGeom>
          <a:noFill/>
        </p:spPr>
      </p:pic>
      <p:pic>
        <p:nvPicPr>
          <p:cNvPr id="391761" name="Picture 593" descr="ok1"/>
          <p:cNvPicPr>
            <a:picLocks noChangeAspect="1" noChangeArrowheads="1"/>
          </p:cNvPicPr>
          <p:nvPr/>
        </p:nvPicPr>
        <p:blipFill>
          <a:blip r:embed="rId5" cstate="print"/>
          <a:srcRect/>
          <a:stretch>
            <a:fillRect/>
          </a:stretch>
        </p:blipFill>
        <p:spPr bwMode="auto">
          <a:xfrm>
            <a:off x="5880100" y="2874963"/>
            <a:ext cx="244475" cy="488950"/>
          </a:xfrm>
          <a:prstGeom prst="rect">
            <a:avLst/>
          </a:prstGeom>
          <a:noFill/>
        </p:spPr>
      </p:pic>
      <p:pic>
        <p:nvPicPr>
          <p:cNvPr id="391762" name="Picture 594" descr="ok1"/>
          <p:cNvPicPr>
            <a:picLocks noChangeAspect="1" noChangeArrowheads="1"/>
          </p:cNvPicPr>
          <p:nvPr/>
        </p:nvPicPr>
        <p:blipFill>
          <a:blip r:embed="rId5" cstate="print"/>
          <a:srcRect/>
          <a:stretch>
            <a:fillRect/>
          </a:stretch>
        </p:blipFill>
        <p:spPr bwMode="auto">
          <a:xfrm>
            <a:off x="5880100" y="3148013"/>
            <a:ext cx="244475" cy="488950"/>
          </a:xfrm>
          <a:prstGeom prst="rect">
            <a:avLst/>
          </a:prstGeom>
          <a:noFill/>
        </p:spPr>
      </p:pic>
      <p:pic>
        <p:nvPicPr>
          <p:cNvPr id="391763" name="Picture 595" descr="ok1"/>
          <p:cNvPicPr>
            <a:picLocks noChangeAspect="1" noChangeArrowheads="1"/>
          </p:cNvPicPr>
          <p:nvPr/>
        </p:nvPicPr>
        <p:blipFill>
          <a:blip r:embed="rId5" cstate="print"/>
          <a:srcRect/>
          <a:stretch>
            <a:fillRect/>
          </a:stretch>
        </p:blipFill>
        <p:spPr bwMode="auto">
          <a:xfrm>
            <a:off x="5880100" y="3970338"/>
            <a:ext cx="244475" cy="488950"/>
          </a:xfrm>
          <a:prstGeom prst="rect">
            <a:avLst/>
          </a:prstGeom>
          <a:noFill/>
        </p:spPr>
      </p:pic>
      <p:pic>
        <p:nvPicPr>
          <p:cNvPr id="391764" name="Picture 596" descr="ok1"/>
          <p:cNvPicPr>
            <a:picLocks noChangeAspect="1" noChangeArrowheads="1"/>
          </p:cNvPicPr>
          <p:nvPr/>
        </p:nvPicPr>
        <p:blipFill>
          <a:blip r:embed="rId5" cstate="print"/>
          <a:srcRect/>
          <a:stretch>
            <a:fillRect/>
          </a:stretch>
        </p:blipFill>
        <p:spPr bwMode="auto">
          <a:xfrm>
            <a:off x="5880100" y="4249738"/>
            <a:ext cx="244475" cy="488950"/>
          </a:xfrm>
          <a:prstGeom prst="rect">
            <a:avLst/>
          </a:prstGeom>
          <a:noFill/>
        </p:spPr>
      </p:pic>
      <p:pic>
        <p:nvPicPr>
          <p:cNvPr id="391765" name="Picture 597" descr="ok2"/>
          <p:cNvPicPr>
            <a:picLocks noChangeAspect="1" noChangeArrowheads="1"/>
          </p:cNvPicPr>
          <p:nvPr/>
        </p:nvPicPr>
        <p:blipFill>
          <a:blip r:embed="rId6" cstate="print"/>
          <a:srcRect/>
          <a:stretch>
            <a:fillRect/>
          </a:stretch>
        </p:blipFill>
        <p:spPr bwMode="auto">
          <a:xfrm>
            <a:off x="6208713" y="2047875"/>
            <a:ext cx="244475" cy="488950"/>
          </a:xfrm>
          <a:prstGeom prst="rect">
            <a:avLst/>
          </a:prstGeom>
          <a:noFill/>
        </p:spPr>
      </p:pic>
      <p:pic>
        <p:nvPicPr>
          <p:cNvPr id="391766" name="Picture 598" descr="ok2"/>
          <p:cNvPicPr>
            <a:picLocks noChangeAspect="1" noChangeArrowheads="1"/>
          </p:cNvPicPr>
          <p:nvPr/>
        </p:nvPicPr>
        <p:blipFill>
          <a:blip r:embed="rId6" cstate="print"/>
          <a:srcRect/>
          <a:stretch>
            <a:fillRect/>
          </a:stretch>
        </p:blipFill>
        <p:spPr bwMode="auto">
          <a:xfrm>
            <a:off x="6208713" y="2322513"/>
            <a:ext cx="244475" cy="488950"/>
          </a:xfrm>
          <a:prstGeom prst="rect">
            <a:avLst/>
          </a:prstGeom>
          <a:noFill/>
        </p:spPr>
      </p:pic>
      <p:pic>
        <p:nvPicPr>
          <p:cNvPr id="391767" name="Picture 599" descr="ok2"/>
          <p:cNvPicPr>
            <a:picLocks noChangeAspect="1" noChangeArrowheads="1"/>
          </p:cNvPicPr>
          <p:nvPr/>
        </p:nvPicPr>
        <p:blipFill>
          <a:blip r:embed="rId6" cstate="print"/>
          <a:srcRect/>
          <a:stretch>
            <a:fillRect/>
          </a:stretch>
        </p:blipFill>
        <p:spPr bwMode="auto">
          <a:xfrm>
            <a:off x="6208713" y="2597150"/>
            <a:ext cx="244475" cy="488950"/>
          </a:xfrm>
          <a:prstGeom prst="rect">
            <a:avLst/>
          </a:prstGeom>
          <a:noFill/>
        </p:spPr>
      </p:pic>
      <p:pic>
        <p:nvPicPr>
          <p:cNvPr id="391768" name="Picture 600" descr="ok2"/>
          <p:cNvPicPr>
            <a:picLocks noChangeAspect="1" noChangeArrowheads="1"/>
          </p:cNvPicPr>
          <p:nvPr/>
        </p:nvPicPr>
        <p:blipFill>
          <a:blip r:embed="rId6" cstate="print"/>
          <a:srcRect/>
          <a:stretch>
            <a:fillRect/>
          </a:stretch>
        </p:blipFill>
        <p:spPr bwMode="auto">
          <a:xfrm>
            <a:off x="6208713" y="2871788"/>
            <a:ext cx="244475" cy="488950"/>
          </a:xfrm>
          <a:prstGeom prst="rect">
            <a:avLst/>
          </a:prstGeom>
          <a:noFill/>
        </p:spPr>
      </p:pic>
      <p:pic>
        <p:nvPicPr>
          <p:cNvPr id="391769" name="Picture 601" descr="ok2"/>
          <p:cNvPicPr>
            <a:picLocks noChangeAspect="1" noChangeArrowheads="1"/>
          </p:cNvPicPr>
          <p:nvPr/>
        </p:nvPicPr>
        <p:blipFill>
          <a:blip r:embed="rId6" cstate="print"/>
          <a:srcRect/>
          <a:stretch>
            <a:fillRect/>
          </a:stretch>
        </p:blipFill>
        <p:spPr bwMode="auto">
          <a:xfrm>
            <a:off x="6208713" y="3146425"/>
            <a:ext cx="244475" cy="488950"/>
          </a:xfrm>
          <a:prstGeom prst="rect">
            <a:avLst/>
          </a:prstGeom>
          <a:noFill/>
        </p:spPr>
      </p:pic>
      <p:pic>
        <p:nvPicPr>
          <p:cNvPr id="391770" name="Picture 602" descr="ok4"/>
          <p:cNvPicPr>
            <a:picLocks noChangeAspect="1" noChangeArrowheads="1"/>
          </p:cNvPicPr>
          <p:nvPr/>
        </p:nvPicPr>
        <p:blipFill>
          <a:blip r:embed="rId4" cstate="print"/>
          <a:srcRect/>
          <a:stretch>
            <a:fillRect/>
          </a:stretch>
        </p:blipFill>
        <p:spPr bwMode="auto">
          <a:xfrm>
            <a:off x="6877050" y="2584450"/>
            <a:ext cx="244475" cy="488950"/>
          </a:xfrm>
          <a:prstGeom prst="rect">
            <a:avLst/>
          </a:prstGeom>
          <a:noFill/>
        </p:spPr>
      </p:pic>
      <p:pic>
        <p:nvPicPr>
          <p:cNvPr id="391771" name="Picture 603" descr="ok4"/>
          <p:cNvPicPr>
            <a:picLocks noChangeAspect="1" noChangeArrowheads="1"/>
          </p:cNvPicPr>
          <p:nvPr/>
        </p:nvPicPr>
        <p:blipFill>
          <a:blip r:embed="rId4" cstate="print"/>
          <a:srcRect/>
          <a:stretch>
            <a:fillRect/>
          </a:stretch>
        </p:blipFill>
        <p:spPr bwMode="auto">
          <a:xfrm>
            <a:off x="6877050" y="2874963"/>
            <a:ext cx="244475" cy="488950"/>
          </a:xfrm>
          <a:prstGeom prst="rect">
            <a:avLst/>
          </a:prstGeom>
          <a:noFill/>
        </p:spPr>
      </p:pic>
      <p:pic>
        <p:nvPicPr>
          <p:cNvPr id="391772" name="Picture 604" descr="ok4"/>
          <p:cNvPicPr>
            <a:picLocks noChangeAspect="1" noChangeArrowheads="1"/>
          </p:cNvPicPr>
          <p:nvPr/>
        </p:nvPicPr>
        <p:blipFill>
          <a:blip r:embed="rId4" cstate="print"/>
          <a:srcRect/>
          <a:stretch>
            <a:fillRect/>
          </a:stretch>
        </p:blipFill>
        <p:spPr bwMode="auto">
          <a:xfrm>
            <a:off x="6877050" y="3141663"/>
            <a:ext cx="244475" cy="488950"/>
          </a:xfrm>
          <a:prstGeom prst="rect">
            <a:avLst/>
          </a:prstGeom>
          <a:noFill/>
        </p:spPr>
      </p:pic>
      <p:sp>
        <p:nvSpPr>
          <p:cNvPr id="58" name="Rectangle 2019"/>
          <p:cNvSpPr>
            <a:spLocks noChangeArrowheads="1"/>
          </p:cNvSpPr>
          <p:nvPr/>
        </p:nvSpPr>
        <p:spPr bwMode="auto">
          <a:xfrm rot="10800000">
            <a:off x="7812360" y="771525"/>
            <a:ext cx="330200" cy="725488"/>
          </a:xfrm>
          <a:prstGeom prst="rect">
            <a:avLst/>
          </a:prstGeom>
          <a:noFill/>
          <a:ln w="9525">
            <a:noFill/>
            <a:miter lim="800000"/>
            <a:headEnd/>
            <a:tailEnd/>
          </a:ln>
        </p:spPr>
        <p:txBody>
          <a:bodyPr vert="eaVert" anchor="ctr"/>
          <a:lstStyle/>
          <a:p>
            <a:pPr algn="ctr" fontAlgn="ctr">
              <a:lnSpc>
                <a:spcPct val="80000"/>
              </a:lnSpc>
            </a:pPr>
            <a:r>
              <a:rPr lang="es-CO" sz="800" dirty="0" smtClean="0">
                <a:solidFill>
                  <a:srgbClr val="292929"/>
                </a:solidFill>
              </a:rPr>
              <a:t>Comunidad</a:t>
            </a:r>
            <a:endParaRPr lang="es-CO" sz="800" dirty="0">
              <a:solidFill>
                <a:srgbClr val="292929"/>
              </a:solidFill>
            </a:endParaRPr>
          </a:p>
        </p:txBody>
      </p:sp>
      <p:sp>
        <p:nvSpPr>
          <p:cNvPr id="37" name="36 CuadroTexto"/>
          <p:cNvSpPr txBox="1"/>
          <p:nvPr/>
        </p:nvSpPr>
        <p:spPr>
          <a:xfrm>
            <a:off x="467544" y="1276400"/>
            <a:ext cx="576064" cy="216024"/>
          </a:xfrm>
          <a:prstGeom prst="flowChartTerminator">
            <a:avLst/>
          </a:prstGeom>
        </p:spPr>
        <p:style>
          <a:lnRef idx="0">
            <a:scrgbClr r="0" g="0" b="0"/>
          </a:lnRef>
          <a:fillRef idx="1003">
            <a:schemeClr val="lt1"/>
          </a:fillRef>
          <a:effectRef idx="0">
            <a:scrgbClr r="0" g="0" b="0"/>
          </a:effectRef>
          <a:fontRef idx="major"/>
        </p:style>
        <p:txBody>
          <a:bodyPr wrap="square" lIns="0" tIns="0" rIns="0" bIns="0" rtlCol="0" anchor="ctr">
            <a:noAutofit/>
          </a:bodyPr>
          <a:lstStyle/>
          <a:p>
            <a:pPr algn="ctr"/>
            <a:r>
              <a:rPr lang="es-CO" dirty="0" smtClean="0"/>
              <a:t>1 de 3</a:t>
            </a:r>
            <a:endParaRPr lang="es-CO" dirty="0"/>
          </a:p>
        </p:txBody>
      </p:sp>
      <p:sp>
        <p:nvSpPr>
          <p:cNvPr id="38" name="37 Flecha abajo"/>
          <p:cNvSpPr/>
          <p:nvPr/>
        </p:nvSpPr>
        <p:spPr bwMode="auto">
          <a:xfrm>
            <a:off x="7855904" y="1420416"/>
            <a:ext cx="216024" cy="21602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3177" name="Group 985"/>
          <p:cNvGraphicFramePr>
            <a:graphicFrameLocks noGrp="1"/>
          </p:cNvGraphicFramePr>
          <p:nvPr/>
        </p:nvGraphicFramePr>
        <p:xfrm>
          <a:off x="1515379" y="1482725"/>
          <a:ext cx="6617672" cy="3021018"/>
        </p:xfrm>
        <a:graphic>
          <a:graphicData uri="http://schemas.openxmlformats.org/drawingml/2006/table">
            <a:tbl>
              <a:tblPr/>
              <a:tblGrid>
                <a:gridCol w="327733"/>
                <a:gridCol w="3995808"/>
                <a:gridCol w="327733"/>
                <a:gridCol w="327733"/>
                <a:gridCol w="327733"/>
                <a:gridCol w="327733"/>
                <a:gridCol w="327733"/>
                <a:gridCol w="327733"/>
                <a:gridCol w="327733"/>
              </a:tblGrid>
              <a:tr h="274638">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10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Innovación y Liderazgo</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1</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Está siempre innovando en su negocio.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2</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Lidera, promueve y participa en el fortalecimiento de redes de innovación, investigación, desarrollo y emprendimiento social y empresarial</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Responsabilidad Ambiental</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Ambientalmente está orientada a proteger la vida y la biodiversidad</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Dialoga y hace acuerdos con las comunidades, grupos o gremios a los que pueda afectar la operación de su negocio.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Es cuidadosa en el cumplimiento de la normatividad ambiental y social</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Se asegura de manejar adecuadamente los riesgos e impactos ambientales de sus acciones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Responsabilidad Social</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Genera empleo con buenas condiciones laborales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Se interesa por el impacto de sus decisiones en todos los grupos de interés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bl>
          </a:graphicData>
        </a:graphic>
      </p:graphicFrame>
      <p:pic>
        <p:nvPicPr>
          <p:cNvPr id="392318" name="Picture 2"/>
          <p:cNvPicPr>
            <a:picLocks noChangeAspect="1" noChangeArrowheads="1"/>
          </p:cNvPicPr>
          <p:nvPr/>
        </p:nvPicPr>
        <p:blipFill>
          <a:blip r:embed="rId3" cstate="print"/>
          <a:srcRect/>
          <a:stretch>
            <a:fillRect/>
          </a:stretch>
        </p:blipFill>
        <p:spPr bwMode="auto">
          <a:xfrm>
            <a:off x="242888" y="796925"/>
            <a:ext cx="1644650" cy="428625"/>
          </a:xfrm>
          <a:prstGeom prst="rect">
            <a:avLst/>
          </a:prstGeom>
          <a:noFill/>
          <a:ln w="9525">
            <a:noFill/>
            <a:miter lim="800000"/>
            <a:headEnd/>
            <a:tailEnd/>
          </a:ln>
        </p:spPr>
      </p:pic>
      <p:sp>
        <p:nvSpPr>
          <p:cNvPr id="392319" name="3 Título"/>
          <p:cNvSpPr>
            <a:spLocks noGrp="1"/>
          </p:cNvSpPr>
          <p:nvPr>
            <p:ph type="title" idx="4294967295"/>
          </p:nvPr>
        </p:nvSpPr>
        <p:spPr/>
        <p:txBody>
          <a:bodyPr/>
          <a:lstStyle/>
          <a:p>
            <a:r>
              <a:rPr lang="es-CO" sz="2200" dirty="0" smtClean="0"/>
              <a:t>Atributos para gestión prioritaria en los Grupos de Interés</a:t>
            </a:r>
          </a:p>
        </p:txBody>
      </p:sp>
      <p:sp>
        <p:nvSpPr>
          <p:cNvPr id="392320" name="Text Box 65"/>
          <p:cNvSpPr txBox="1">
            <a:spLocks noChangeArrowheads="1"/>
          </p:cNvSpPr>
          <p:nvPr/>
        </p:nvSpPr>
        <p:spPr bwMode="auto">
          <a:xfrm>
            <a:off x="355600" y="804863"/>
            <a:ext cx="1395413" cy="396875"/>
          </a:xfrm>
          <a:prstGeom prst="rect">
            <a:avLst/>
          </a:prstGeom>
          <a:noFill/>
          <a:ln w="9525">
            <a:noFill/>
            <a:miter lim="800000"/>
            <a:headEnd/>
            <a:tailEnd/>
          </a:ln>
        </p:spPr>
        <p:txBody>
          <a:bodyPr>
            <a:spAutoFit/>
          </a:bodyPr>
          <a:lstStyle/>
          <a:p>
            <a:pPr>
              <a:spcBef>
                <a:spcPct val="50000"/>
              </a:spcBef>
            </a:pPr>
            <a:r>
              <a:rPr lang="es-CO" sz="2000">
                <a:solidFill>
                  <a:schemeClr val="bg1"/>
                </a:solidFill>
              </a:rPr>
              <a:t>Prioritarios </a:t>
            </a:r>
            <a:endParaRPr lang="es-ES" sz="2000">
              <a:solidFill>
                <a:schemeClr val="bg1"/>
              </a:solidFill>
            </a:endParaRPr>
          </a:p>
        </p:txBody>
      </p:sp>
      <p:pic>
        <p:nvPicPr>
          <p:cNvPr id="392358" name="Picture 166" descr="ok2"/>
          <p:cNvPicPr>
            <a:picLocks noChangeAspect="1" noChangeArrowheads="1"/>
          </p:cNvPicPr>
          <p:nvPr/>
        </p:nvPicPr>
        <p:blipFill>
          <a:blip r:embed="rId4" cstate="print"/>
          <a:srcRect/>
          <a:stretch>
            <a:fillRect/>
          </a:stretch>
        </p:blipFill>
        <p:spPr bwMode="auto">
          <a:xfrm>
            <a:off x="6241371" y="1765300"/>
            <a:ext cx="244475" cy="488950"/>
          </a:xfrm>
          <a:prstGeom prst="rect">
            <a:avLst/>
          </a:prstGeom>
          <a:noFill/>
        </p:spPr>
      </p:pic>
      <p:pic>
        <p:nvPicPr>
          <p:cNvPr id="393178" name="Picture 986" descr="ok2"/>
          <p:cNvPicPr>
            <a:picLocks noChangeAspect="1" noChangeArrowheads="1"/>
          </p:cNvPicPr>
          <p:nvPr/>
        </p:nvPicPr>
        <p:blipFill>
          <a:blip r:embed="rId4" cstate="print"/>
          <a:srcRect/>
          <a:stretch>
            <a:fillRect/>
          </a:stretch>
        </p:blipFill>
        <p:spPr bwMode="auto">
          <a:xfrm>
            <a:off x="6241371" y="2047875"/>
            <a:ext cx="244475" cy="488950"/>
          </a:xfrm>
          <a:prstGeom prst="rect">
            <a:avLst/>
          </a:prstGeom>
          <a:noFill/>
        </p:spPr>
      </p:pic>
      <p:pic>
        <p:nvPicPr>
          <p:cNvPr id="393179" name="Picture 987" descr="ok2"/>
          <p:cNvPicPr>
            <a:picLocks noChangeAspect="1" noChangeArrowheads="1"/>
          </p:cNvPicPr>
          <p:nvPr/>
        </p:nvPicPr>
        <p:blipFill>
          <a:blip r:embed="rId4" cstate="print"/>
          <a:srcRect/>
          <a:stretch>
            <a:fillRect/>
          </a:stretch>
        </p:blipFill>
        <p:spPr bwMode="auto">
          <a:xfrm>
            <a:off x="6241371" y="2862263"/>
            <a:ext cx="244475" cy="488950"/>
          </a:xfrm>
          <a:prstGeom prst="rect">
            <a:avLst/>
          </a:prstGeom>
          <a:noFill/>
        </p:spPr>
      </p:pic>
      <p:pic>
        <p:nvPicPr>
          <p:cNvPr id="393180" name="Picture 988" descr="ok2"/>
          <p:cNvPicPr>
            <a:picLocks noChangeAspect="1" noChangeArrowheads="1"/>
          </p:cNvPicPr>
          <p:nvPr/>
        </p:nvPicPr>
        <p:blipFill>
          <a:blip r:embed="rId4" cstate="print"/>
          <a:srcRect/>
          <a:stretch>
            <a:fillRect/>
          </a:stretch>
        </p:blipFill>
        <p:spPr bwMode="auto">
          <a:xfrm>
            <a:off x="6241371" y="3967163"/>
            <a:ext cx="244475" cy="488950"/>
          </a:xfrm>
          <a:prstGeom prst="rect">
            <a:avLst/>
          </a:prstGeom>
          <a:noFill/>
        </p:spPr>
      </p:pic>
      <p:pic>
        <p:nvPicPr>
          <p:cNvPr id="393181" name="Picture 989" descr="ok2"/>
          <p:cNvPicPr>
            <a:picLocks noChangeAspect="1" noChangeArrowheads="1"/>
          </p:cNvPicPr>
          <p:nvPr/>
        </p:nvPicPr>
        <p:blipFill>
          <a:blip r:embed="rId4" cstate="print"/>
          <a:srcRect/>
          <a:stretch>
            <a:fillRect/>
          </a:stretch>
        </p:blipFill>
        <p:spPr bwMode="auto">
          <a:xfrm>
            <a:off x="6241371" y="4256088"/>
            <a:ext cx="244475" cy="488950"/>
          </a:xfrm>
          <a:prstGeom prst="rect">
            <a:avLst/>
          </a:prstGeom>
          <a:noFill/>
        </p:spPr>
      </p:pic>
      <p:pic>
        <p:nvPicPr>
          <p:cNvPr id="393182" name="Picture 990" descr="ok3"/>
          <p:cNvPicPr>
            <a:picLocks noChangeAspect="1" noChangeArrowheads="1"/>
          </p:cNvPicPr>
          <p:nvPr/>
        </p:nvPicPr>
        <p:blipFill>
          <a:blip r:embed="rId5" cstate="print"/>
          <a:srcRect/>
          <a:stretch>
            <a:fillRect/>
          </a:stretch>
        </p:blipFill>
        <p:spPr bwMode="auto">
          <a:xfrm>
            <a:off x="6571571" y="1762125"/>
            <a:ext cx="244475" cy="488950"/>
          </a:xfrm>
          <a:prstGeom prst="rect">
            <a:avLst/>
          </a:prstGeom>
          <a:noFill/>
        </p:spPr>
      </p:pic>
      <p:pic>
        <p:nvPicPr>
          <p:cNvPr id="393183" name="Picture 991" descr="ok4"/>
          <p:cNvPicPr>
            <a:picLocks noChangeAspect="1" noChangeArrowheads="1"/>
          </p:cNvPicPr>
          <p:nvPr/>
        </p:nvPicPr>
        <p:blipFill>
          <a:blip r:embed="rId6" cstate="print"/>
          <a:srcRect/>
          <a:stretch>
            <a:fillRect/>
          </a:stretch>
        </p:blipFill>
        <p:spPr bwMode="auto">
          <a:xfrm>
            <a:off x="6901771" y="2593975"/>
            <a:ext cx="244475" cy="488950"/>
          </a:xfrm>
          <a:prstGeom prst="rect">
            <a:avLst/>
          </a:prstGeom>
          <a:noFill/>
        </p:spPr>
      </p:pic>
      <p:pic>
        <p:nvPicPr>
          <p:cNvPr id="393184" name="Picture 992" descr="ok4"/>
          <p:cNvPicPr>
            <a:picLocks noChangeAspect="1" noChangeArrowheads="1"/>
          </p:cNvPicPr>
          <p:nvPr/>
        </p:nvPicPr>
        <p:blipFill>
          <a:blip r:embed="rId6" cstate="print"/>
          <a:srcRect/>
          <a:stretch>
            <a:fillRect/>
          </a:stretch>
        </p:blipFill>
        <p:spPr bwMode="auto">
          <a:xfrm>
            <a:off x="6901771" y="2868613"/>
            <a:ext cx="244475" cy="488950"/>
          </a:xfrm>
          <a:prstGeom prst="rect">
            <a:avLst/>
          </a:prstGeom>
          <a:noFill/>
        </p:spPr>
      </p:pic>
      <p:pic>
        <p:nvPicPr>
          <p:cNvPr id="393185" name="Picture 993" descr="ok4"/>
          <p:cNvPicPr>
            <a:picLocks noChangeAspect="1" noChangeArrowheads="1"/>
          </p:cNvPicPr>
          <p:nvPr/>
        </p:nvPicPr>
        <p:blipFill>
          <a:blip r:embed="rId6" cstate="print"/>
          <a:srcRect/>
          <a:stretch>
            <a:fillRect/>
          </a:stretch>
        </p:blipFill>
        <p:spPr bwMode="auto">
          <a:xfrm>
            <a:off x="6901771" y="3143250"/>
            <a:ext cx="244475" cy="488950"/>
          </a:xfrm>
          <a:prstGeom prst="rect">
            <a:avLst/>
          </a:prstGeom>
          <a:noFill/>
        </p:spPr>
      </p:pic>
      <p:pic>
        <p:nvPicPr>
          <p:cNvPr id="393186" name="Picture 994" descr="ok4"/>
          <p:cNvPicPr>
            <a:picLocks noChangeAspect="1" noChangeArrowheads="1"/>
          </p:cNvPicPr>
          <p:nvPr/>
        </p:nvPicPr>
        <p:blipFill>
          <a:blip r:embed="rId6" cstate="print"/>
          <a:srcRect/>
          <a:stretch>
            <a:fillRect/>
          </a:stretch>
        </p:blipFill>
        <p:spPr bwMode="auto">
          <a:xfrm>
            <a:off x="6901771" y="3419475"/>
            <a:ext cx="244475" cy="488950"/>
          </a:xfrm>
          <a:prstGeom prst="rect">
            <a:avLst/>
          </a:prstGeom>
          <a:noFill/>
        </p:spPr>
      </p:pic>
      <p:graphicFrame>
        <p:nvGraphicFramePr>
          <p:cNvPr id="51" name="Group 121"/>
          <p:cNvGraphicFramePr>
            <a:graphicFrameLocks noGrp="1"/>
          </p:cNvGraphicFramePr>
          <p:nvPr/>
        </p:nvGraphicFramePr>
        <p:xfrm>
          <a:off x="1576130" y="765175"/>
          <a:ext cx="6541841" cy="725488"/>
        </p:xfrm>
        <a:graphic>
          <a:graphicData uri="http://schemas.openxmlformats.org/drawingml/2006/table">
            <a:tbl>
              <a:tblPr/>
              <a:tblGrid>
                <a:gridCol w="333322"/>
                <a:gridCol w="3940680"/>
                <a:gridCol w="323977"/>
                <a:gridCol w="323977"/>
                <a:gridCol w="323977"/>
                <a:gridCol w="323977"/>
                <a:gridCol w="323977"/>
                <a:gridCol w="323977"/>
                <a:gridCol w="323977"/>
              </a:tblGrid>
              <a:tr h="725488">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dirty="0" smtClean="0">
                        <a:ln>
                          <a:noFill/>
                        </a:ln>
                        <a:solidFill>
                          <a:schemeClr val="bg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CO" sz="1000" b="1" i="0" u="none" strike="noStrike" cap="none" normalizeH="0" baseline="0" dirty="0" smtClean="0">
                          <a:ln>
                            <a:noFill/>
                          </a:ln>
                          <a:solidFill>
                            <a:schemeClr val="tx1"/>
                          </a:solidFill>
                          <a:effectLst/>
                          <a:latin typeface="Calibri" pitchFamily="34" charset="0"/>
                          <a:cs typeface="Arial" pitchFamily="34" charset="0"/>
                        </a:rPr>
                        <a:t>Atributos con peso superior al promedio y </a:t>
                      </a:r>
                      <a:br>
                        <a:rPr kumimoji="0" lang="es-CO" sz="1000" b="1" i="0" u="none" strike="noStrike" cap="none" normalizeH="0" baseline="0" dirty="0" smtClean="0">
                          <a:ln>
                            <a:noFill/>
                          </a:ln>
                          <a:solidFill>
                            <a:schemeClr val="tx1"/>
                          </a:solidFill>
                          <a:effectLst/>
                          <a:latin typeface="Calibri" pitchFamily="34" charset="0"/>
                          <a:cs typeface="Arial" pitchFamily="34" charset="0"/>
                        </a:rPr>
                      </a:br>
                      <a:r>
                        <a:rPr kumimoji="0" lang="es-CO" sz="1000" b="1" i="0" u="none" strike="noStrike" cap="none" normalizeH="0" baseline="0" dirty="0" smtClean="0">
                          <a:ln>
                            <a:noFill/>
                          </a:ln>
                          <a:solidFill>
                            <a:schemeClr val="tx1"/>
                          </a:solidFill>
                          <a:effectLst/>
                          <a:latin typeface="Calibri" pitchFamily="34" charset="0"/>
                          <a:cs typeface="Arial" pitchFamily="34" charset="0"/>
                        </a:rPr>
                        <a:t>evaluaciones inferiores al promedio</a:t>
                      </a:r>
                    </a:p>
                  </a:txBody>
                  <a:tcPr anchor="ctr" horzOverflow="overflow">
                    <a:lnL>
                      <a:noFill/>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r>
            </a:tbl>
          </a:graphicData>
        </a:graphic>
      </p:graphicFrame>
      <p:sp>
        <p:nvSpPr>
          <p:cNvPr id="52" name="Rectangle 2021"/>
          <p:cNvSpPr>
            <a:spLocks noChangeArrowheads="1"/>
          </p:cNvSpPr>
          <p:nvPr/>
        </p:nvSpPr>
        <p:spPr bwMode="auto">
          <a:xfrm rot="10800000">
            <a:off x="65119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Gente</a:t>
            </a:r>
          </a:p>
        </p:txBody>
      </p:sp>
      <p:sp>
        <p:nvSpPr>
          <p:cNvPr id="53" name="Rectangle 2022"/>
          <p:cNvSpPr>
            <a:spLocks noChangeArrowheads="1"/>
          </p:cNvSpPr>
          <p:nvPr/>
        </p:nvSpPr>
        <p:spPr bwMode="auto">
          <a:xfrm rot="10800000">
            <a:off x="61817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Estado</a:t>
            </a:r>
          </a:p>
        </p:txBody>
      </p:sp>
      <p:sp>
        <p:nvSpPr>
          <p:cNvPr id="54" name="Rectangle 2023"/>
          <p:cNvSpPr>
            <a:spLocks noChangeArrowheads="1"/>
          </p:cNvSpPr>
          <p:nvPr/>
        </p:nvSpPr>
        <p:spPr bwMode="auto">
          <a:xfrm rot="10800000">
            <a:off x="58515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Empresas </a:t>
            </a:r>
          </a:p>
        </p:txBody>
      </p:sp>
      <p:sp>
        <p:nvSpPr>
          <p:cNvPr id="55" name="Line 2026"/>
          <p:cNvSpPr>
            <a:spLocks noChangeShapeType="1"/>
          </p:cNvSpPr>
          <p:nvPr/>
        </p:nvSpPr>
        <p:spPr bwMode="auto">
          <a:xfrm rot="10800000">
            <a:off x="5851525" y="771525"/>
            <a:ext cx="0" cy="725488"/>
          </a:xfrm>
          <a:prstGeom prst="line">
            <a:avLst/>
          </a:prstGeom>
          <a:noFill/>
          <a:ln w="3175" cap="sq">
            <a:noFill/>
            <a:round/>
            <a:headEnd/>
            <a:tailEnd/>
          </a:ln>
        </p:spPr>
        <p:txBody>
          <a:bodyPr/>
          <a:lstStyle/>
          <a:p>
            <a:endParaRPr lang="es-CO"/>
          </a:p>
        </p:txBody>
      </p:sp>
      <p:sp>
        <p:nvSpPr>
          <p:cNvPr id="56" name="Line 2046"/>
          <p:cNvSpPr>
            <a:spLocks noChangeShapeType="1"/>
          </p:cNvSpPr>
          <p:nvPr/>
        </p:nvSpPr>
        <p:spPr bwMode="auto">
          <a:xfrm rot="5400000">
            <a:off x="5847557" y="1505744"/>
            <a:ext cx="330200" cy="1587"/>
          </a:xfrm>
          <a:prstGeom prst="line">
            <a:avLst/>
          </a:prstGeom>
          <a:noFill/>
          <a:ln w="3175" cap="sq">
            <a:noFill/>
            <a:round/>
            <a:headEnd/>
            <a:tailEnd/>
          </a:ln>
        </p:spPr>
        <p:txBody>
          <a:bodyPr/>
          <a:lstStyle/>
          <a:p>
            <a:endParaRPr lang="es-CO"/>
          </a:p>
        </p:txBody>
      </p:sp>
      <p:sp>
        <p:nvSpPr>
          <p:cNvPr id="57" name="Line 2048"/>
          <p:cNvSpPr>
            <a:spLocks noChangeShapeType="1"/>
          </p:cNvSpPr>
          <p:nvPr/>
        </p:nvSpPr>
        <p:spPr bwMode="auto">
          <a:xfrm rot="5400000">
            <a:off x="6180932" y="1478756"/>
            <a:ext cx="330200" cy="1587"/>
          </a:xfrm>
          <a:prstGeom prst="line">
            <a:avLst/>
          </a:prstGeom>
          <a:noFill/>
          <a:ln w="3175" cap="sq">
            <a:noFill/>
            <a:round/>
            <a:headEnd/>
            <a:tailEnd/>
          </a:ln>
        </p:spPr>
        <p:txBody>
          <a:bodyPr/>
          <a:lstStyle/>
          <a:p>
            <a:endParaRPr lang="es-CO"/>
          </a:p>
        </p:txBody>
      </p:sp>
      <p:sp>
        <p:nvSpPr>
          <p:cNvPr id="58" name="Line 2050"/>
          <p:cNvSpPr>
            <a:spLocks noChangeShapeType="1"/>
          </p:cNvSpPr>
          <p:nvPr/>
        </p:nvSpPr>
        <p:spPr bwMode="auto">
          <a:xfrm rot="5400000">
            <a:off x="6511132" y="1478756"/>
            <a:ext cx="330200" cy="1587"/>
          </a:xfrm>
          <a:prstGeom prst="line">
            <a:avLst/>
          </a:prstGeom>
          <a:noFill/>
          <a:ln w="3175" cap="sq">
            <a:noFill/>
            <a:round/>
            <a:headEnd/>
            <a:tailEnd/>
          </a:ln>
        </p:spPr>
        <p:txBody>
          <a:bodyPr/>
          <a:lstStyle/>
          <a:p>
            <a:endParaRPr lang="es-CO"/>
          </a:p>
        </p:txBody>
      </p:sp>
      <p:sp>
        <p:nvSpPr>
          <p:cNvPr id="59" name="Rectangle 2019"/>
          <p:cNvSpPr>
            <a:spLocks noChangeArrowheads="1"/>
          </p:cNvSpPr>
          <p:nvPr/>
        </p:nvSpPr>
        <p:spPr bwMode="auto">
          <a:xfrm rot="10800000">
            <a:off x="71723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Lideres</a:t>
            </a:r>
          </a:p>
        </p:txBody>
      </p:sp>
      <p:sp>
        <p:nvSpPr>
          <p:cNvPr id="60" name="Rectangle 2020"/>
          <p:cNvSpPr>
            <a:spLocks noChangeArrowheads="1"/>
          </p:cNvSpPr>
          <p:nvPr/>
        </p:nvSpPr>
        <p:spPr bwMode="auto">
          <a:xfrm rot="10800000">
            <a:off x="68421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Hogares </a:t>
            </a:r>
          </a:p>
        </p:txBody>
      </p:sp>
      <p:sp>
        <p:nvSpPr>
          <p:cNvPr id="61" name="Line 2052"/>
          <p:cNvSpPr>
            <a:spLocks noChangeShapeType="1"/>
          </p:cNvSpPr>
          <p:nvPr/>
        </p:nvSpPr>
        <p:spPr bwMode="auto">
          <a:xfrm rot="5400000">
            <a:off x="6841332" y="1478756"/>
            <a:ext cx="330200" cy="1587"/>
          </a:xfrm>
          <a:prstGeom prst="line">
            <a:avLst/>
          </a:prstGeom>
          <a:noFill/>
          <a:ln w="3175" cap="sq">
            <a:noFill/>
            <a:round/>
            <a:headEnd/>
            <a:tailEnd/>
          </a:ln>
        </p:spPr>
        <p:txBody>
          <a:bodyPr/>
          <a:lstStyle/>
          <a:p>
            <a:endParaRPr lang="es-CO"/>
          </a:p>
        </p:txBody>
      </p:sp>
      <p:sp>
        <p:nvSpPr>
          <p:cNvPr id="62" name="Line 2054"/>
          <p:cNvSpPr>
            <a:spLocks noChangeShapeType="1"/>
          </p:cNvSpPr>
          <p:nvPr/>
        </p:nvSpPr>
        <p:spPr bwMode="auto">
          <a:xfrm rot="5400000">
            <a:off x="7171532" y="1478756"/>
            <a:ext cx="330200" cy="1587"/>
          </a:xfrm>
          <a:prstGeom prst="line">
            <a:avLst/>
          </a:prstGeom>
          <a:noFill/>
          <a:ln w="3175" cap="sq">
            <a:noFill/>
            <a:round/>
            <a:headEnd/>
            <a:tailEnd/>
          </a:ln>
        </p:spPr>
        <p:txBody>
          <a:bodyPr/>
          <a:lstStyle/>
          <a:p>
            <a:endParaRPr lang="es-CO"/>
          </a:p>
        </p:txBody>
      </p:sp>
      <p:sp>
        <p:nvSpPr>
          <p:cNvPr id="63" name="Rectangle 2019"/>
          <p:cNvSpPr>
            <a:spLocks noChangeArrowheads="1"/>
          </p:cNvSpPr>
          <p:nvPr/>
        </p:nvSpPr>
        <p:spPr bwMode="auto">
          <a:xfrm rot="10800000">
            <a:off x="7505700" y="771525"/>
            <a:ext cx="330200" cy="725488"/>
          </a:xfrm>
          <a:prstGeom prst="rect">
            <a:avLst/>
          </a:prstGeom>
          <a:noFill/>
          <a:ln w="9525">
            <a:noFill/>
            <a:miter lim="800000"/>
            <a:headEnd/>
            <a:tailEnd/>
          </a:ln>
        </p:spPr>
        <p:txBody>
          <a:bodyPr vert="eaVert" anchor="ctr"/>
          <a:lstStyle/>
          <a:p>
            <a:pPr algn="ctr" fontAlgn="ctr">
              <a:lnSpc>
                <a:spcPct val="80000"/>
              </a:lnSpc>
            </a:pPr>
            <a:r>
              <a:rPr lang="es-CO" sz="800" dirty="0">
                <a:solidFill>
                  <a:srgbClr val="292929"/>
                </a:solidFill>
              </a:rPr>
              <a:t>Proveedores</a:t>
            </a:r>
          </a:p>
        </p:txBody>
      </p:sp>
      <p:sp>
        <p:nvSpPr>
          <p:cNvPr id="64" name="Rectangle 2019"/>
          <p:cNvSpPr>
            <a:spLocks noChangeArrowheads="1"/>
          </p:cNvSpPr>
          <p:nvPr/>
        </p:nvSpPr>
        <p:spPr bwMode="auto">
          <a:xfrm rot="10800000">
            <a:off x="7812360" y="771525"/>
            <a:ext cx="330200" cy="725488"/>
          </a:xfrm>
          <a:prstGeom prst="rect">
            <a:avLst/>
          </a:prstGeom>
          <a:noFill/>
          <a:ln w="9525">
            <a:noFill/>
            <a:miter lim="800000"/>
            <a:headEnd/>
            <a:tailEnd/>
          </a:ln>
        </p:spPr>
        <p:txBody>
          <a:bodyPr vert="eaVert" anchor="ctr"/>
          <a:lstStyle/>
          <a:p>
            <a:pPr algn="ctr" fontAlgn="ctr">
              <a:lnSpc>
                <a:spcPct val="80000"/>
              </a:lnSpc>
            </a:pPr>
            <a:r>
              <a:rPr lang="es-CO" sz="800" dirty="0" smtClean="0">
                <a:solidFill>
                  <a:srgbClr val="292929"/>
                </a:solidFill>
              </a:rPr>
              <a:t>Comunidad</a:t>
            </a:r>
            <a:endParaRPr lang="es-CO" sz="800" dirty="0">
              <a:solidFill>
                <a:srgbClr val="292929"/>
              </a:solidFill>
            </a:endParaRPr>
          </a:p>
        </p:txBody>
      </p:sp>
      <p:sp>
        <p:nvSpPr>
          <p:cNvPr id="30" name="29 CuadroTexto"/>
          <p:cNvSpPr txBox="1"/>
          <p:nvPr/>
        </p:nvSpPr>
        <p:spPr>
          <a:xfrm>
            <a:off x="467544" y="1276400"/>
            <a:ext cx="576064" cy="216024"/>
          </a:xfrm>
          <a:prstGeom prst="flowChartTerminator">
            <a:avLst/>
          </a:prstGeom>
        </p:spPr>
        <p:style>
          <a:lnRef idx="0">
            <a:scrgbClr r="0" g="0" b="0"/>
          </a:lnRef>
          <a:fillRef idx="1003">
            <a:schemeClr val="lt1"/>
          </a:fillRef>
          <a:effectRef idx="0">
            <a:scrgbClr r="0" g="0" b="0"/>
          </a:effectRef>
          <a:fontRef idx="major"/>
        </p:style>
        <p:txBody>
          <a:bodyPr wrap="square" lIns="0" tIns="0" rIns="0" bIns="0" rtlCol="0" anchor="ctr">
            <a:noAutofit/>
          </a:bodyPr>
          <a:lstStyle/>
          <a:p>
            <a:pPr algn="ctr"/>
            <a:r>
              <a:rPr lang="es-CO" dirty="0" smtClean="0"/>
              <a:t>2 de 3</a:t>
            </a:r>
            <a:endParaRPr lang="es-CO" dirty="0"/>
          </a:p>
        </p:txBody>
      </p:sp>
      <p:sp>
        <p:nvSpPr>
          <p:cNvPr id="31" name="30 Flecha abajo"/>
          <p:cNvSpPr/>
          <p:nvPr/>
        </p:nvSpPr>
        <p:spPr bwMode="auto">
          <a:xfrm>
            <a:off x="7855904" y="1420416"/>
            <a:ext cx="216024" cy="21602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3637" name="Group 421"/>
          <p:cNvGraphicFramePr>
            <a:graphicFrameLocks noGrp="1"/>
          </p:cNvGraphicFramePr>
          <p:nvPr/>
        </p:nvGraphicFramePr>
        <p:xfrm>
          <a:off x="1511189" y="1482725"/>
          <a:ext cx="6617667" cy="1922466"/>
        </p:xfrm>
        <a:graphic>
          <a:graphicData uri="http://schemas.openxmlformats.org/drawingml/2006/table">
            <a:tbl>
              <a:tblPr/>
              <a:tblGrid>
                <a:gridCol w="327732"/>
                <a:gridCol w="3995811"/>
                <a:gridCol w="327732"/>
                <a:gridCol w="327732"/>
                <a:gridCol w="327732"/>
                <a:gridCol w="327732"/>
                <a:gridCol w="327732"/>
                <a:gridCol w="327732"/>
                <a:gridCol w="327732"/>
              </a:tblGrid>
              <a:tr h="274638">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10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Transparencia y Apertura en la información</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1</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Atiende, escucha y responde oportunamente las solicitudes de aquellos con quienes se relaciona</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2</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En la comunicación que hace a través de los diferentes medios promueve sus valores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Promueve la transparencia en las interacciones con los miembros de sus grupos de interés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Se comunica de manera adecuada con cada grupo de interés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Se preocupa por evitar fraudes y engaños con todos aquellos con quienes se relaciona</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Se preocupa porque sus trámites y respuestas sean ágiles, claros y simples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bl>
          </a:graphicData>
        </a:graphic>
      </p:graphicFrame>
      <p:pic>
        <p:nvPicPr>
          <p:cNvPr id="393342" name="Picture 2"/>
          <p:cNvPicPr>
            <a:picLocks noChangeAspect="1" noChangeArrowheads="1"/>
          </p:cNvPicPr>
          <p:nvPr/>
        </p:nvPicPr>
        <p:blipFill>
          <a:blip r:embed="rId3" cstate="print"/>
          <a:srcRect/>
          <a:stretch>
            <a:fillRect/>
          </a:stretch>
        </p:blipFill>
        <p:spPr bwMode="auto">
          <a:xfrm>
            <a:off x="242888" y="796925"/>
            <a:ext cx="1644650" cy="428625"/>
          </a:xfrm>
          <a:prstGeom prst="rect">
            <a:avLst/>
          </a:prstGeom>
          <a:noFill/>
          <a:ln w="9525">
            <a:noFill/>
            <a:miter lim="800000"/>
            <a:headEnd/>
            <a:tailEnd/>
          </a:ln>
        </p:spPr>
      </p:pic>
      <p:sp>
        <p:nvSpPr>
          <p:cNvPr id="393343" name="3 Título"/>
          <p:cNvSpPr>
            <a:spLocks noGrp="1"/>
          </p:cNvSpPr>
          <p:nvPr>
            <p:ph type="title" idx="4294967295"/>
          </p:nvPr>
        </p:nvSpPr>
        <p:spPr/>
        <p:txBody>
          <a:bodyPr/>
          <a:lstStyle/>
          <a:p>
            <a:r>
              <a:rPr lang="es-CO" sz="2200" dirty="0" smtClean="0"/>
              <a:t>Atributos para gestión prioritaria en los Grupos de Interés</a:t>
            </a:r>
          </a:p>
        </p:txBody>
      </p:sp>
      <p:sp>
        <p:nvSpPr>
          <p:cNvPr id="393344" name="Text Box 65"/>
          <p:cNvSpPr txBox="1">
            <a:spLocks noChangeArrowheads="1"/>
          </p:cNvSpPr>
          <p:nvPr/>
        </p:nvSpPr>
        <p:spPr bwMode="auto">
          <a:xfrm>
            <a:off x="355600" y="804863"/>
            <a:ext cx="1395413" cy="396875"/>
          </a:xfrm>
          <a:prstGeom prst="rect">
            <a:avLst/>
          </a:prstGeom>
          <a:noFill/>
          <a:ln w="9525">
            <a:noFill/>
            <a:miter lim="800000"/>
            <a:headEnd/>
            <a:tailEnd/>
          </a:ln>
        </p:spPr>
        <p:txBody>
          <a:bodyPr>
            <a:spAutoFit/>
          </a:bodyPr>
          <a:lstStyle/>
          <a:p>
            <a:pPr>
              <a:spcBef>
                <a:spcPct val="50000"/>
              </a:spcBef>
            </a:pPr>
            <a:r>
              <a:rPr lang="es-CO" sz="2000">
                <a:solidFill>
                  <a:schemeClr val="bg1"/>
                </a:solidFill>
              </a:rPr>
              <a:t>Prioritarios </a:t>
            </a:r>
            <a:endParaRPr lang="es-ES" sz="2000">
              <a:solidFill>
                <a:schemeClr val="bg1"/>
              </a:solidFill>
            </a:endParaRPr>
          </a:p>
        </p:txBody>
      </p:sp>
      <p:pic>
        <p:nvPicPr>
          <p:cNvPr id="393373" name="Picture 157" descr="ok4"/>
          <p:cNvPicPr>
            <a:picLocks noChangeAspect="1" noChangeArrowheads="1"/>
          </p:cNvPicPr>
          <p:nvPr/>
        </p:nvPicPr>
        <p:blipFill>
          <a:blip r:embed="rId4" cstate="print"/>
          <a:srcRect/>
          <a:stretch>
            <a:fillRect/>
          </a:stretch>
        </p:blipFill>
        <p:spPr bwMode="auto">
          <a:xfrm>
            <a:off x="6903926" y="1768475"/>
            <a:ext cx="244475" cy="488950"/>
          </a:xfrm>
          <a:prstGeom prst="rect">
            <a:avLst/>
          </a:prstGeom>
          <a:noFill/>
        </p:spPr>
      </p:pic>
      <p:pic>
        <p:nvPicPr>
          <p:cNvPr id="393374" name="Picture 158" descr="ok1"/>
          <p:cNvPicPr>
            <a:picLocks noChangeAspect="1" noChangeArrowheads="1"/>
          </p:cNvPicPr>
          <p:nvPr/>
        </p:nvPicPr>
        <p:blipFill>
          <a:blip r:embed="rId5" cstate="print"/>
          <a:srcRect/>
          <a:stretch>
            <a:fillRect/>
          </a:stretch>
        </p:blipFill>
        <p:spPr bwMode="auto">
          <a:xfrm>
            <a:off x="5906976" y="2044700"/>
            <a:ext cx="244475" cy="488950"/>
          </a:xfrm>
          <a:prstGeom prst="rect">
            <a:avLst/>
          </a:prstGeom>
          <a:noFill/>
        </p:spPr>
      </p:pic>
      <p:pic>
        <p:nvPicPr>
          <p:cNvPr id="393638" name="Picture 422" descr="ok1"/>
          <p:cNvPicPr>
            <a:picLocks noChangeAspect="1" noChangeArrowheads="1"/>
          </p:cNvPicPr>
          <p:nvPr/>
        </p:nvPicPr>
        <p:blipFill>
          <a:blip r:embed="rId5" cstate="print"/>
          <a:srcRect/>
          <a:stretch>
            <a:fillRect/>
          </a:stretch>
        </p:blipFill>
        <p:spPr bwMode="auto">
          <a:xfrm>
            <a:off x="5906976" y="2311400"/>
            <a:ext cx="244475" cy="488950"/>
          </a:xfrm>
          <a:prstGeom prst="rect">
            <a:avLst/>
          </a:prstGeom>
          <a:noFill/>
        </p:spPr>
      </p:pic>
      <p:pic>
        <p:nvPicPr>
          <p:cNvPr id="393639" name="Picture 423" descr="ok1"/>
          <p:cNvPicPr>
            <a:picLocks noChangeAspect="1" noChangeArrowheads="1"/>
          </p:cNvPicPr>
          <p:nvPr/>
        </p:nvPicPr>
        <p:blipFill>
          <a:blip r:embed="rId5" cstate="print"/>
          <a:srcRect/>
          <a:stretch>
            <a:fillRect/>
          </a:stretch>
        </p:blipFill>
        <p:spPr bwMode="auto">
          <a:xfrm>
            <a:off x="5906976" y="3149600"/>
            <a:ext cx="244475" cy="488950"/>
          </a:xfrm>
          <a:prstGeom prst="rect">
            <a:avLst/>
          </a:prstGeom>
          <a:noFill/>
        </p:spPr>
      </p:pic>
      <p:pic>
        <p:nvPicPr>
          <p:cNvPr id="393641" name="Picture 425" descr="ok4"/>
          <p:cNvPicPr>
            <a:picLocks noChangeAspect="1" noChangeArrowheads="1"/>
          </p:cNvPicPr>
          <p:nvPr/>
        </p:nvPicPr>
        <p:blipFill>
          <a:blip r:embed="rId4" cstate="print"/>
          <a:srcRect/>
          <a:stretch>
            <a:fillRect/>
          </a:stretch>
        </p:blipFill>
        <p:spPr bwMode="auto">
          <a:xfrm>
            <a:off x="6903926" y="2043113"/>
            <a:ext cx="244475" cy="488950"/>
          </a:xfrm>
          <a:prstGeom prst="rect">
            <a:avLst/>
          </a:prstGeom>
          <a:noFill/>
        </p:spPr>
      </p:pic>
      <p:pic>
        <p:nvPicPr>
          <p:cNvPr id="393642" name="Picture 426" descr="ok4"/>
          <p:cNvPicPr>
            <a:picLocks noChangeAspect="1" noChangeArrowheads="1"/>
          </p:cNvPicPr>
          <p:nvPr/>
        </p:nvPicPr>
        <p:blipFill>
          <a:blip r:embed="rId4" cstate="print"/>
          <a:srcRect/>
          <a:stretch>
            <a:fillRect/>
          </a:stretch>
        </p:blipFill>
        <p:spPr bwMode="auto">
          <a:xfrm>
            <a:off x="6903926" y="2325688"/>
            <a:ext cx="244475" cy="488950"/>
          </a:xfrm>
          <a:prstGeom prst="rect">
            <a:avLst/>
          </a:prstGeom>
          <a:noFill/>
        </p:spPr>
      </p:pic>
      <p:pic>
        <p:nvPicPr>
          <p:cNvPr id="393643" name="Picture 427" descr="ok4"/>
          <p:cNvPicPr>
            <a:picLocks noChangeAspect="1" noChangeArrowheads="1"/>
          </p:cNvPicPr>
          <p:nvPr/>
        </p:nvPicPr>
        <p:blipFill>
          <a:blip r:embed="rId4" cstate="print"/>
          <a:srcRect/>
          <a:stretch>
            <a:fillRect/>
          </a:stretch>
        </p:blipFill>
        <p:spPr bwMode="auto">
          <a:xfrm>
            <a:off x="6903926" y="2600325"/>
            <a:ext cx="244475" cy="488950"/>
          </a:xfrm>
          <a:prstGeom prst="rect">
            <a:avLst/>
          </a:prstGeom>
          <a:noFill/>
        </p:spPr>
      </p:pic>
      <p:pic>
        <p:nvPicPr>
          <p:cNvPr id="393644" name="Picture 428" descr="ok4"/>
          <p:cNvPicPr>
            <a:picLocks noChangeAspect="1" noChangeArrowheads="1"/>
          </p:cNvPicPr>
          <p:nvPr/>
        </p:nvPicPr>
        <p:blipFill>
          <a:blip r:embed="rId4" cstate="print"/>
          <a:srcRect/>
          <a:stretch>
            <a:fillRect/>
          </a:stretch>
        </p:blipFill>
        <p:spPr bwMode="auto">
          <a:xfrm>
            <a:off x="6903926" y="2873375"/>
            <a:ext cx="244475" cy="488950"/>
          </a:xfrm>
          <a:prstGeom prst="rect">
            <a:avLst/>
          </a:prstGeom>
          <a:noFill/>
        </p:spPr>
      </p:pic>
      <p:pic>
        <p:nvPicPr>
          <p:cNvPr id="393645" name="Picture 429" descr="ok4"/>
          <p:cNvPicPr>
            <a:picLocks noChangeAspect="1" noChangeArrowheads="1"/>
          </p:cNvPicPr>
          <p:nvPr/>
        </p:nvPicPr>
        <p:blipFill>
          <a:blip r:embed="rId4" cstate="print"/>
          <a:srcRect/>
          <a:stretch>
            <a:fillRect/>
          </a:stretch>
        </p:blipFill>
        <p:spPr bwMode="auto">
          <a:xfrm>
            <a:off x="6903926" y="3148013"/>
            <a:ext cx="244475" cy="488950"/>
          </a:xfrm>
          <a:prstGeom prst="rect">
            <a:avLst/>
          </a:prstGeom>
          <a:noFill/>
        </p:spPr>
      </p:pic>
      <p:pic>
        <p:nvPicPr>
          <p:cNvPr id="393646" name="Picture 430" descr="ok5"/>
          <p:cNvPicPr>
            <a:picLocks noChangeAspect="1" noChangeArrowheads="1"/>
          </p:cNvPicPr>
          <p:nvPr/>
        </p:nvPicPr>
        <p:blipFill>
          <a:blip r:embed="rId6" cstate="print"/>
          <a:srcRect/>
          <a:stretch>
            <a:fillRect/>
          </a:stretch>
        </p:blipFill>
        <p:spPr bwMode="auto">
          <a:xfrm>
            <a:off x="7230951" y="1771650"/>
            <a:ext cx="244475" cy="488950"/>
          </a:xfrm>
          <a:prstGeom prst="rect">
            <a:avLst/>
          </a:prstGeom>
          <a:noFill/>
        </p:spPr>
      </p:pic>
      <p:pic>
        <p:nvPicPr>
          <p:cNvPr id="393647" name="Picture 431" descr="ok5"/>
          <p:cNvPicPr>
            <a:picLocks noChangeAspect="1" noChangeArrowheads="1"/>
          </p:cNvPicPr>
          <p:nvPr/>
        </p:nvPicPr>
        <p:blipFill>
          <a:blip r:embed="rId6" cstate="print"/>
          <a:srcRect/>
          <a:stretch>
            <a:fillRect/>
          </a:stretch>
        </p:blipFill>
        <p:spPr bwMode="auto">
          <a:xfrm>
            <a:off x="7230951" y="2312988"/>
            <a:ext cx="244475" cy="488950"/>
          </a:xfrm>
          <a:prstGeom prst="rect">
            <a:avLst/>
          </a:prstGeom>
          <a:noFill/>
        </p:spPr>
      </p:pic>
      <p:graphicFrame>
        <p:nvGraphicFramePr>
          <p:cNvPr id="46" name="Group 121"/>
          <p:cNvGraphicFramePr>
            <a:graphicFrameLocks noGrp="1"/>
          </p:cNvGraphicFramePr>
          <p:nvPr/>
        </p:nvGraphicFramePr>
        <p:xfrm>
          <a:off x="1576130" y="765175"/>
          <a:ext cx="6541841" cy="725488"/>
        </p:xfrm>
        <a:graphic>
          <a:graphicData uri="http://schemas.openxmlformats.org/drawingml/2006/table">
            <a:tbl>
              <a:tblPr/>
              <a:tblGrid>
                <a:gridCol w="333322"/>
                <a:gridCol w="3940680"/>
                <a:gridCol w="323977"/>
                <a:gridCol w="323977"/>
                <a:gridCol w="323977"/>
                <a:gridCol w="323977"/>
                <a:gridCol w="323977"/>
                <a:gridCol w="323977"/>
                <a:gridCol w="323977"/>
              </a:tblGrid>
              <a:tr h="725488">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dirty="0" smtClean="0">
                        <a:ln>
                          <a:noFill/>
                        </a:ln>
                        <a:solidFill>
                          <a:schemeClr val="bg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CO" sz="1000" b="1" i="0" u="none" strike="noStrike" cap="none" normalizeH="0" baseline="0" dirty="0" smtClean="0">
                          <a:ln>
                            <a:noFill/>
                          </a:ln>
                          <a:solidFill>
                            <a:schemeClr val="tx1"/>
                          </a:solidFill>
                          <a:effectLst/>
                          <a:latin typeface="Calibri" pitchFamily="34" charset="0"/>
                          <a:cs typeface="Arial" pitchFamily="34" charset="0"/>
                        </a:rPr>
                        <a:t>Atributos con peso superior al promedio y </a:t>
                      </a:r>
                      <a:br>
                        <a:rPr kumimoji="0" lang="es-CO" sz="1000" b="1" i="0" u="none" strike="noStrike" cap="none" normalizeH="0" baseline="0" dirty="0" smtClean="0">
                          <a:ln>
                            <a:noFill/>
                          </a:ln>
                          <a:solidFill>
                            <a:schemeClr val="tx1"/>
                          </a:solidFill>
                          <a:effectLst/>
                          <a:latin typeface="Calibri" pitchFamily="34" charset="0"/>
                          <a:cs typeface="Arial" pitchFamily="34" charset="0"/>
                        </a:rPr>
                      </a:br>
                      <a:r>
                        <a:rPr kumimoji="0" lang="es-CO" sz="1000" b="1" i="0" u="none" strike="noStrike" cap="none" normalizeH="0" baseline="0" dirty="0" smtClean="0">
                          <a:ln>
                            <a:noFill/>
                          </a:ln>
                          <a:solidFill>
                            <a:schemeClr val="tx1"/>
                          </a:solidFill>
                          <a:effectLst/>
                          <a:latin typeface="Calibri" pitchFamily="34" charset="0"/>
                          <a:cs typeface="Arial" pitchFamily="34" charset="0"/>
                        </a:rPr>
                        <a:t>evaluaciones inferiores al promedio</a:t>
                      </a:r>
                    </a:p>
                  </a:txBody>
                  <a:tcPr anchor="ctr" horzOverflow="overflow">
                    <a:lnL>
                      <a:noFill/>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80000"/>
                        </a:lnSpc>
                        <a:spcBef>
                          <a:spcPct val="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Calibri" pitchFamily="34" charset="0"/>
                        <a:cs typeface="Arial" pitchFamily="34" charset="0"/>
                      </a:endParaRPr>
                    </a:p>
                  </a:txBody>
                  <a:tcPr vert="eaVert"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a:noFill/>
                    </a:lnT>
                    <a:lnB>
                      <a:noFill/>
                    </a:lnB>
                    <a:lnTlToBr>
                      <a:noFill/>
                    </a:lnTlToBr>
                    <a:lnBlToTr>
                      <a:noFill/>
                    </a:lnBlToTr>
                    <a:noFill/>
                  </a:tcPr>
                </a:tc>
              </a:tr>
            </a:tbl>
          </a:graphicData>
        </a:graphic>
      </p:graphicFrame>
      <p:sp>
        <p:nvSpPr>
          <p:cNvPr id="47" name="Rectangle 2021"/>
          <p:cNvSpPr>
            <a:spLocks noChangeArrowheads="1"/>
          </p:cNvSpPr>
          <p:nvPr/>
        </p:nvSpPr>
        <p:spPr bwMode="auto">
          <a:xfrm rot="10800000">
            <a:off x="65119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Gente</a:t>
            </a:r>
          </a:p>
        </p:txBody>
      </p:sp>
      <p:sp>
        <p:nvSpPr>
          <p:cNvPr id="48" name="Rectangle 2022"/>
          <p:cNvSpPr>
            <a:spLocks noChangeArrowheads="1"/>
          </p:cNvSpPr>
          <p:nvPr/>
        </p:nvSpPr>
        <p:spPr bwMode="auto">
          <a:xfrm rot="10800000">
            <a:off x="61817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Estado</a:t>
            </a:r>
          </a:p>
        </p:txBody>
      </p:sp>
      <p:sp>
        <p:nvSpPr>
          <p:cNvPr id="49" name="Rectangle 2023"/>
          <p:cNvSpPr>
            <a:spLocks noChangeArrowheads="1"/>
          </p:cNvSpPr>
          <p:nvPr/>
        </p:nvSpPr>
        <p:spPr bwMode="auto">
          <a:xfrm rot="10800000">
            <a:off x="58515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Empresas </a:t>
            </a:r>
          </a:p>
        </p:txBody>
      </p:sp>
      <p:sp>
        <p:nvSpPr>
          <p:cNvPr id="50" name="Line 2026"/>
          <p:cNvSpPr>
            <a:spLocks noChangeShapeType="1"/>
          </p:cNvSpPr>
          <p:nvPr/>
        </p:nvSpPr>
        <p:spPr bwMode="auto">
          <a:xfrm rot="10800000">
            <a:off x="5851525" y="771525"/>
            <a:ext cx="0" cy="725488"/>
          </a:xfrm>
          <a:prstGeom prst="line">
            <a:avLst/>
          </a:prstGeom>
          <a:noFill/>
          <a:ln w="3175" cap="sq">
            <a:noFill/>
            <a:round/>
            <a:headEnd/>
            <a:tailEnd/>
          </a:ln>
        </p:spPr>
        <p:txBody>
          <a:bodyPr/>
          <a:lstStyle/>
          <a:p>
            <a:endParaRPr lang="es-CO"/>
          </a:p>
        </p:txBody>
      </p:sp>
      <p:sp>
        <p:nvSpPr>
          <p:cNvPr id="51" name="Line 2046"/>
          <p:cNvSpPr>
            <a:spLocks noChangeShapeType="1"/>
          </p:cNvSpPr>
          <p:nvPr/>
        </p:nvSpPr>
        <p:spPr bwMode="auto">
          <a:xfrm rot="5400000">
            <a:off x="5876020" y="1505744"/>
            <a:ext cx="330200" cy="1587"/>
          </a:xfrm>
          <a:prstGeom prst="line">
            <a:avLst/>
          </a:prstGeom>
          <a:noFill/>
          <a:ln w="3175" cap="sq">
            <a:noFill/>
            <a:round/>
            <a:headEnd/>
            <a:tailEnd/>
          </a:ln>
        </p:spPr>
        <p:txBody>
          <a:bodyPr/>
          <a:lstStyle/>
          <a:p>
            <a:endParaRPr lang="es-CO"/>
          </a:p>
        </p:txBody>
      </p:sp>
      <p:sp>
        <p:nvSpPr>
          <p:cNvPr id="52" name="Line 2048"/>
          <p:cNvSpPr>
            <a:spLocks noChangeShapeType="1"/>
          </p:cNvSpPr>
          <p:nvPr/>
        </p:nvSpPr>
        <p:spPr bwMode="auto">
          <a:xfrm rot="5400000">
            <a:off x="6209395" y="1478756"/>
            <a:ext cx="330200" cy="1587"/>
          </a:xfrm>
          <a:prstGeom prst="line">
            <a:avLst/>
          </a:prstGeom>
          <a:noFill/>
          <a:ln w="3175" cap="sq">
            <a:noFill/>
            <a:round/>
            <a:headEnd/>
            <a:tailEnd/>
          </a:ln>
        </p:spPr>
        <p:txBody>
          <a:bodyPr/>
          <a:lstStyle/>
          <a:p>
            <a:endParaRPr lang="es-CO"/>
          </a:p>
        </p:txBody>
      </p:sp>
      <p:sp>
        <p:nvSpPr>
          <p:cNvPr id="53" name="Line 2050"/>
          <p:cNvSpPr>
            <a:spLocks noChangeShapeType="1"/>
          </p:cNvSpPr>
          <p:nvPr/>
        </p:nvSpPr>
        <p:spPr bwMode="auto">
          <a:xfrm rot="5400000">
            <a:off x="6539595" y="1478756"/>
            <a:ext cx="330200" cy="1587"/>
          </a:xfrm>
          <a:prstGeom prst="line">
            <a:avLst/>
          </a:prstGeom>
          <a:noFill/>
          <a:ln w="3175" cap="sq">
            <a:noFill/>
            <a:round/>
            <a:headEnd/>
            <a:tailEnd/>
          </a:ln>
        </p:spPr>
        <p:txBody>
          <a:bodyPr/>
          <a:lstStyle/>
          <a:p>
            <a:endParaRPr lang="es-CO"/>
          </a:p>
        </p:txBody>
      </p:sp>
      <p:sp>
        <p:nvSpPr>
          <p:cNvPr id="54" name="Rectangle 2019"/>
          <p:cNvSpPr>
            <a:spLocks noChangeArrowheads="1"/>
          </p:cNvSpPr>
          <p:nvPr/>
        </p:nvSpPr>
        <p:spPr bwMode="auto">
          <a:xfrm rot="10800000">
            <a:off x="71723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Lideres</a:t>
            </a:r>
          </a:p>
        </p:txBody>
      </p:sp>
      <p:sp>
        <p:nvSpPr>
          <p:cNvPr id="55" name="Rectangle 2020"/>
          <p:cNvSpPr>
            <a:spLocks noChangeArrowheads="1"/>
          </p:cNvSpPr>
          <p:nvPr/>
        </p:nvSpPr>
        <p:spPr bwMode="auto">
          <a:xfrm rot="10800000">
            <a:off x="6842125" y="771525"/>
            <a:ext cx="330200" cy="725488"/>
          </a:xfrm>
          <a:prstGeom prst="rect">
            <a:avLst/>
          </a:prstGeom>
          <a:noFill/>
          <a:ln w="9525">
            <a:noFill/>
            <a:miter lim="800000"/>
            <a:headEnd/>
            <a:tailEnd/>
          </a:ln>
        </p:spPr>
        <p:txBody>
          <a:bodyPr vert="eaVert" anchor="ctr"/>
          <a:lstStyle/>
          <a:p>
            <a:pPr algn="ctr" fontAlgn="ctr">
              <a:lnSpc>
                <a:spcPct val="80000"/>
              </a:lnSpc>
            </a:pPr>
            <a:r>
              <a:rPr lang="es-CO" sz="800">
                <a:solidFill>
                  <a:srgbClr val="292929"/>
                </a:solidFill>
              </a:rPr>
              <a:t>Hogares </a:t>
            </a:r>
          </a:p>
        </p:txBody>
      </p:sp>
      <p:sp>
        <p:nvSpPr>
          <p:cNvPr id="56" name="Line 2052"/>
          <p:cNvSpPr>
            <a:spLocks noChangeShapeType="1"/>
          </p:cNvSpPr>
          <p:nvPr/>
        </p:nvSpPr>
        <p:spPr bwMode="auto">
          <a:xfrm rot="5400000">
            <a:off x="6869795" y="1478756"/>
            <a:ext cx="330200" cy="1587"/>
          </a:xfrm>
          <a:prstGeom prst="line">
            <a:avLst/>
          </a:prstGeom>
          <a:noFill/>
          <a:ln w="3175" cap="sq">
            <a:noFill/>
            <a:round/>
            <a:headEnd/>
            <a:tailEnd/>
          </a:ln>
        </p:spPr>
        <p:txBody>
          <a:bodyPr/>
          <a:lstStyle/>
          <a:p>
            <a:endParaRPr lang="es-CO"/>
          </a:p>
        </p:txBody>
      </p:sp>
      <p:sp>
        <p:nvSpPr>
          <p:cNvPr id="57" name="Line 2054"/>
          <p:cNvSpPr>
            <a:spLocks noChangeShapeType="1"/>
          </p:cNvSpPr>
          <p:nvPr/>
        </p:nvSpPr>
        <p:spPr bwMode="auto">
          <a:xfrm rot="5400000">
            <a:off x="7199995" y="1478756"/>
            <a:ext cx="330200" cy="1587"/>
          </a:xfrm>
          <a:prstGeom prst="line">
            <a:avLst/>
          </a:prstGeom>
          <a:noFill/>
          <a:ln w="3175" cap="sq">
            <a:noFill/>
            <a:round/>
            <a:headEnd/>
            <a:tailEnd/>
          </a:ln>
        </p:spPr>
        <p:txBody>
          <a:bodyPr/>
          <a:lstStyle/>
          <a:p>
            <a:endParaRPr lang="es-CO"/>
          </a:p>
        </p:txBody>
      </p:sp>
      <p:sp>
        <p:nvSpPr>
          <p:cNvPr id="58" name="Rectangle 2019"/>
          <p:cNvSpPr>
            <a:spLocks noChangeArrowheads="1"/>
          </p:cNvSpPr>
          <p:nvPr/>
        </p:nvSpPr>
        <p:spPr bwMode="auto">
          <a:xfrm rot="10800000">
            <a:off x="7505700" y="771525"/>
            <a:ext cx="330200" cy="725488"/>
          </a:xfrm>
          <a:prstGeom prst="rect">
            <a:avLst/>
          </a:prstGeom>
          <a:noFill/>
          <a:ln w="9525">
            <a:noFill/>
            <a:miter lim="800000"/>
            <a:headEnd/>
            <a:tailEnd/>
          </a:ln>
        </p:spPr>
        <p:txBody>
          <a:bodyPr vert="eaVert" anchor="ctr"/>
          <a:lstStyle/>
          <a:p>
            <a:pPr algn="ctr" fontAlgn="ctr">
              <a:lnSpc>
                <a:spcPct val="80000"/>
              </a:lnSpc>
            </a:pPr>
            <a:r>
              <a:rPr lang="es-CO" sz="800" dirty="0">
                <a:solidFill>
                  <a:srgbClr val="292929"/>
                </a:solidFill>
              </a:rPr>
              <a:t>Proveedores</a:t>
            </a:r>
          </a:p>
        </p:txBody>
      </p:sp>
      <p:sp>
        <p:nvSpPr>
          <p:cNvPr id="59" name="Rectangle 2019"/>
          <p:cNvSpPr>
            <a:spLocks noChangeArrowheads="1"/>
          </p:cNvSpPr>
          <p:nvPr/>
        </p:nvSpPr>
        <p:spPr bwMode="auto">
          <a:xfrm rot="10800000">
            <a:off x="7812360" y="771525"/>
            <a:ext cx="330200" cy="725488"/>
          </a:xfrm>
          <a:prstGeom prst="rect">
            <a:avLst/>
          </a:prstGeom>
          <a:noFill/>
          <a:ln w="9525">
            <a:noFill/>
            <a:miter lim="800000"/>
            <a:headEnd/>
            <a:tailEnd/>
          </a:ln>
        </p:spPr>
        <p:txBody>
          <a:bodyPr vert="eaVert" anchor="ctr"/>
          <a:lstStyle/>
          <a:p>
            <a:pPr algn="ctr" fontAlgn="ctr">
              <a:lnSpc>
                <a:spcPct val="80000"/>
              </a:lnSpc>
            </a:pPr>
            <a:r>
              <a:rPr lang="es-CO" sz="800" dirty="0" smtClean="0">
                <a:solidFill>
                  <a:srgbClr val="292929"/>
                </a:solidFill>
              </a:rPr>
              <a:t>Comunidad</a:t>
            </a:r>
            <a:endParaRPr lang="es-CO" sz="800" dirty="0">
              <a:solidFill>
                <a:srgbClr val="292929"/>
              </a:solidFill>
            </a:endParaRPr>
          </a:p>
        </p:txBody>
      </p:sp>
      <p:sp>
        <p:nvSpPr>
          <p:cNvPr id="31" name="30 CuadroTexto"/>
          <p:cNvSpPr txBox="1"/>
          <p:nvPr/>
        </p:nvSpPr>
        <p:spPr>
          <a:xfrm>
            <a:off x="467544" y="1276400"/>
            <a:ext cx="576064" cy="216024"/>
          </a:xfrm>
          <a:prstGeom prst="flowChartTerminator">
            <a:avLst/>
          </a:prstGeom>
        </p:spPr>
        <p:style>
          <a:lnRef idx="0">
            <a:scrgbClr r="0" g="0" b="0"/>
          </a:lnRef>
          <a:fillRef idx="1003">
            <a:schemeClr val="lt1"/>
          </a:fillRef>
          <a:effectRef idx="0">
            <a:scrgbClr r="0" g="0" b="0"/>
          </a:effectRef>
          <a:fontRef idx="major"/>
        </p:style>
        <p:txBody>
          <a:bodyPr wrap="square" lIns="0" tIns="0" rIns="0" bIns="0" rtlCol="0" anchor="ctr">
            <a:noAutofit/>
          </a:bodyPr>
          <a:lstStyle/>
          <a:p>
            <a:pPr algn="ctr"/>
            <a:r>
              <a:rPr lang="es-CO" dirty="0" smtClean="0"/>
              <a:t>3 de 3</a:t>
            </a:r>
            <a:endParaRPr lang="es-CO" dirty="0"/>
          </a:p>
        </p:txBody>
      </p:sp>
      <p:sp>
        <p:nvSpPr>
          <p:cNvPr id="32" name="31 Flecha abajo"/>
          <p:cNvSpPr/>
          <p:nvPr/>
        </p:nvSpPr>
        <p:spPr bwMode="auto">
          <a:xfrm>
            <a:off x="7855904" y="1420416"/>
            <a:ext cx="216024" cy="21602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8796" name="Group 700"/>
          <p:cNvGraphicFramePr>
            <a:graphicFrameLocks noGrp="1"/>
          </p:cNvGraphicFramePr>
          <p:nvPr/>
        </p:nvGraphicFramePr>
        <p:xfrm>
          <a:off x="1482726" y="1482725"/>
          <a:ext cx="6617667" cy="3605976"/>
        </p:xfrm>
        <a:graphic>
          <a:graphicData uri="http://schemas.openxmlformats.org/drawingml/2006/table">
            <a:tbl>
              <a:tblPr/>
              <a:tblGrid>
                <a:gridCol w="327732"/>
                <a:gridCol w="3995811"/>
                <a:gridCol w="327732"/>
                <a:gridCol w="327732"/>
                <a:gridCol w="327732"/>
                <a:gridCol w="327732"/>
                <a:gridCol w="327732"/>
                <a:gridCol w="327732"/>
                <a:gridCol w="327732"/>
              </a:tblGrid>
              <a:tr h="274638">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10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rgbClr val="000000"/>
                          </a:solidFill>
                          <a:effectLst/>
                          <a:latin typeface="Calibri" pitchFamily="34" charset="0"/>
                          <a:cs typeface="Arial" pitchFamily="34" charset="0"/>
                        </a:rPr>
                        <a:t>Calidad de Productos y Servicios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1</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Atiende adecuadamente las peticiones o solicitudes de sus clientes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2</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Cumple normas y estándares en la prestación de su(s) servicio(s)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Mantiene una fluida comunicación con sus clientes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Ofrece disponibilidad constante de su(s) servicio(s)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Suministra información adecuada y oportuna ante eventos en la prestación o producción de su(s) servicio(s) </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Sus productos y servicios son de alta calidad</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1" i="0" u="none" strike="noStrike" cap="none" normalizeH="0" baseline="0" smtClean="0">
                          <a:ln>
                            <a:noFill/>
                          </a:ln>
                          <a:solidFill>
                            <a:srgbClr val="000000"/>
                          </a:solidFill>
                          <a:effectLst/>
                          <a:latin typeface="Calibri" pitchFamily="34" charset="0"/>
                          <a:cs typeface="Arial" pitchFamily="34" charset="0"/>
                        </a:rPr>
                        <a:t>Gestión Corporativa</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Es una empresa amable, cálida y respetuosa</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Es una empresa exitosa y rentable</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Muestra una visión para permanecer en el largo plazo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 gestión es respetuosa de las comunidades y del medio ambiente</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Sus estrategias y planes son claros y coherentes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bl>
          </a:graphicData>
        </a:graphic>
      </p:graphicFrame>
      <p:pic>
        <p:nvPicPr>
          <p:cNvPr id="388186" name="Picture 2"/>
          <p:cNvPicPr>
            <a:picLocks noChangeAspect="1" noChangeArrowheads="1"/>
          </p:cNvPicPr>
          <p:nvPr/>
        </p:nvPicPr>
        <p:blipFill>
          <a:blip r:embed="rId3" cstate="print"/>
          <a:srcRect/>
          <a:stretch>
            <a:fillRect/>
          </a:stretch>
        </p:blipFill>
        <p:spPr bwMode="auto">
          <a:xfrm>
            <a:off x="242888" y="796925"/>
            <a:ext cx="2047875" cy="428625"/>
          </a:xfrm>
          <a:prstGeom prst="rect">
            <a:avLst/>
          </a:prstGeom>
          <a:noFill/>
          <a:ln w="9525">
            <a:noFill/>
            <a:miter lim="800000"/>
            <a:headEnd/>
            <a:tailEnd/>
          </a:ln>
        </p:spPr>
      </p:pic>
      <p:sp>
        <p:nvSpPr>
          <p:cNvPr id="388187" name="3 Título"/>
          <p:cNvSpPr>
            <a:spLocks noGrp="1"/>
          </p:cNvSpPr>
          <p:nvPr>
            <p:ph type="title" idx="4294967295"/>
          </p:nvPr>
        </p:nvSpPr>
        <p:spPr/>
        <p:txBody>
          <a:bodyPr/>
          <a:lstStyle/>
          <a:p>
            <a:r>
              <a:rPr lang="es-CO" sz="2400" dirty="0" smtClean="0"/>
              <a:t>Atributos para mantener  y aprovechar</a:t>
            </a:r>
          </a:p>
        </p:txBody>
      </p:sp>
      <p:sp>
        <p:nvSpPr>
          <p:cNvPr id="388188" name="Text Box 65"/>
          <p:cNvSpPr txBox="1">
            <a:spLocks noChangeArrowheads="1"/>
          </p:cNvSpPr>
          <p:nvPr/>
        </p:nvSpPr>
        <p:spPr bwMode="auto">
          <a:xfrm>
            <a:off x="355600" y="804863"/>
            <a:ext cx="1958975" cy="396875"/>
          </a:xfrm>
          <a:prstGeom prst="rect">
            <a:avLst/>
          </a:prstGeom>
          <a:noFill/>
          <a:ln w="9525">
            <a:noFill/>
            <a:miter lim="800000"/>
            <a:headEnd/>
            <a:tailEnd/>
          </a:ln>
        </p:spPr>
        <p:txBody>
          <a:bodyPr>
            <a:spAutoFit/>
          </a:bodyPr>
          <a:lstStyle/>
          <a:p>
            <a:pPr>
              <a:spcBef>
                <a:spcPct val="50000"/>
              </a:spcBef>
            </a:pPr>
            <a:r>
              <a:rPr lang="es-CO" sz="2000">
                <a:solidFill>
                  <a:schemeClr val="bg1"/>
                </a:solidFill>
              </a:rPr>
              <a:t>Afianzamiento</a:t>
            </a:r>
            <a:endParaRPr lang="es-ES" sz="2000">
              <a:solidFill>
                <a:schemeClr val="bg1"/>
              </a:solidFill>
            </a:endParaRPr>
          </a:p>
        </p:txBody>
      </p:sp>
      <p:pic>
        <p:nvPicPr>
          <p:cNvPr id="388215" name="Picture 119" descr="ok1"/>
          <p:cNvPicPr>
            <a:picLocks noChangeAspect="1" noChangeArrowheads="1"/>
          </p:cNvPicPr>
          <p:nvPr/>
        </p:nvPicPr>
        <p:blipFill>
          <a:blip r:embed="rId4" cstate="print"/>
          <a:srcRect/>
          <a:stretch>
            <a:fillRect/>
          </a:stretch>
        </p:blipFill>
        <p:spPr bwMode="auto">
          <a:xfrm>
            <a:off x="5880100" y="1773238"/>
            <a:ext cx="244475" cy="488950"/>
          </a:xfrm>
          <a:prstGeom prst="rect">
            <a:avLst/>
          </a:prstGeom>
          <a:noFill/>
        </p:spPr>
      </p:pic>
      <p:pic>
        <p:nvPicPr>
          <p:cNvPr id="388216" name="Picture 120" descr="ok2"/>
          <p:cNvPicPr>
            <a:picLocks noChangeAspect="1" noChangeArrowheads="1"/>
          </p:cNvPicPr>
          <p:nvPr/>
        </p:nvPicPr>
        <p:blipFill>
          <a:blip r:embed="rId5" cstate="print"/>
          <a:srcRect/>
          <a:stretch>
            <a:fillRect/>
          </a:stretch>
        </p:blipFill>
        <p:spPr bwMode="auto">
          <a:xfrm>
            <a:off x="6211888" y="4010025"/>
            <a:ext cx="244475" cy="488950"/>
          </a:xfrm>
          <a:prstGeom prst="rect">
            <a:avLst/>
          </a:prstGeom>
          <a:noFill/>
        </p:spPr>
      </p:pic>
      <p:pic>
        <p:nvPicPr>
          <p:cNvPr id="388217" name="Picture 121" descr="ok3"/>
          <p:cNvPicPr>
            <a:picLocks noChangeAspect="1" noChangeArrowheads="1"/>
          </p:cNvPicPr>
          <p:nvPr/>
        </p:nvPicPr>
        <p:blipFill>
          <a:blip r:embed="rId6" cstate="print"/>
          <a:srcRect/>
          <a:stretch>
            <a:fillRect/>
          </a:stretch>
        </p:blipFill>
        <p:spPr bwMode="auto">
          <a:xfrm>
            <a:off x="6534150" y="1778000"/>
            <a:ext cx="244475" cy="488950"/>
          </a:xfrm>
          <a:prstGeom prst="rect">
            <a:avLst/>
          </a:prstGeom>
          <a:noFill/>
        </p:spPr>
      </p:pic>
      <p:pic>
        <p:nvPicPr>
          <p:cNvPr id="388219" name="Picture 123" descr="ok5"/>
          <p:cNvPicPr>
            <a:picLocks noChangeAspect="1" noChangeArrowheads="1"/>
          </p:cNvPicPr>
          <p:nvPr/>
        </p:nvPicPr>
        <p:blipFill>
          <a:blip r:embed="rId7" cstate="print"/>
          <a:srcRect/>
          <a:stretch>
            <a:fillRect/>
          </a:stretch>
        </p:blipFill>
        <p:spPr bwMode="auto">
          <a:xfrm>
            <a:off x="7202488" y="3173413"/>
            <a:ext cx="244475" cy="488950"/>
          </a:xfrm>
          <a:prstGeom prst="rect">
            <a:avLst/>
          </a:prstGeom>
          <a:noFill/>
        </p:spPr>
      </p:pic>
      <p:sp>
        <p:nvSpPr>
          <p:cNvPr id="388209" name="Line 2068"/>
          <p:cNvSpPr>
            <a:spLocks noChangeShapeType="1"/>
          </p:cNvSpPr>
          <p:nvPr/>
        </p:nvSpPr>
        <p:spPr bwMode="auto">
          <a:xfrm rot="5400000">
            <a:off x="8400257" y="1721644"/>
            <a:ext cx="330200" cy="1587"/>
          </a:xfrm>
          <a:prstGeom prst="line">
            <a:avLst/>
          </a:prstGeom>
          <a:noFill/>
          <a:ln w="3175" cap="sq">
            <a:noFill/>
            <a:round/>
            <a:headEnd/>
            <a:tailEnd/>
          </a:ln>
        </p:spPr>
        <p:txBody>
          <a:bodyPr/>
          <a:lstStyle/>
          <a:p>
            <a:endParaRPr lang="es-CO"/>
          </a:p>
        </p:txBody>
      </p:sp>
      <p:pic>
        <p:nvPicPr>
          <p:cNvPr id="388781" name="Picture 685" descr="ok6"/>
          <p:cNvPicPr>
            <a:picLocks noChangeAspect="1" noChangeArrowheads="1"/>
          </p:cNvPicPr>
          <p:nvPr/>
        </p:nvPicPr>
        <p:blipFill>
          <a:blip r:embed="rId8" cstate="print"/>
          <a:srcRect/>
          <a:stretch>
            <a:fillRect/>
          </a:stretch>
        </p:blipFill>
        <p:spPr bwMode="auto">
          <a:xfrm>
            <a:off x="7527925" y="3178175"/>
            <a:ext cx="244475" cy="488950"/>
          </a:xfrm>
          <a:prstGeom prst="rect">
            <a:avLst/>
          </a:prstGeom>
          <a:noFill/>
        </p:spPr>
      </p:pic>
      <p:pic>
        <p:nvPicPr>
          <p:cNvPr id="388797" name="Picture 701" descr="ok1"/>
          <p:cNvPicPr>
            <a:picLocks noChangeAspect="1" noChangeArrowheads="1"/>
          </p:cNvPicPr>
          <p:nvPr/>
        </p:nvPicPr>
        <p:blipFill>
          <a:blip r:embed="rId4" cstate="print"/>
          <a:srcRect/>
          <a:stretch>
            <a:fillRect/>
          </a:stretch>
        </p:blipFill>
        <p:spPr bwMode="auto">
          <a:xfrm>
            <a:off x="5880100" y="2054225"/>
            <a:ext cx="244475" cy="488950"/>
          </a:xfrm>
          <a:prstGeom prst="rect">
            <a:avLst/>
          </a:prstGeom>
          <a:noFill/>
        </p:spPr>
      </p:pic>
      <p:pic>
        <p:nvPicPr>
          <p:cNvPr id="388798" name="Picture 702" descr="ok1"/>
          <p:cNvPicPr>
            <a:picLocks noChangeAspect="1" noChangeArrowheads="1"/>
          </p:cNvPicPr>
          <p:nvPr/>
        </p:nvPicPr>
        <p:blipFill>
          <a:blip r:embed="rId4" cstate="print"/>
          <a:srcRect/>
          <a:stretch>
            <a:fillRect/>
          </a:stretch>
        </p:blipFill>
        <p:spPr bwMode="auto">
          <a:xfrm>
            <a:off x="5880100" y="3182938"/>
            <a:ext cx="244475" cy="488950"/>
          </a:xfrm>
          <a:prstGeom prst="rect">
            <a:avLst/>
          </a:prstGeom>
          <a:noFill/>
        </p:spPr>
      </p:pic>
      <p:pic>
        <p:nvPicPr>
          <p:cNvPr id="388804" name="Picture 708" descr="ok3"/>
          <p:cNvPicPr>
            <a:picLocks noChangeAspect="1" noChangeArrowheads="1"/>
          </p:cNvPicPr>
          <p:nvPr/>
        </p:nvPicPr>
        <p:blipFill>
          <a:blip r:embed="rId6" cstate="print"/>
          <a:srcRect/>
          <a:stretch>
            <a:fillRect/>
          </a:stretch>
        </p:blipFill>
        <p:spPr bwMode="auto">
          <a:xfrm>
            <a:off x="6534150" y="2319338"/>
            <a:ext cx="244475" cy="488950"/>
          </a:xfrm>
          <a:prstGeom prst="rect">
            <a:avLst/>
          </a:prstGeom>
          <a:noFill/>
        </p:spPr>
      </p:pic>
      <p:pic>
        <p:nvPicPr>
          <p:cNvPr id="388805" name="Picture 709" descr="ok3"/>
          <p:cNvPicPr>
            <a:picLocks noChangeAspect="1" noChangeArrowheads="1"/>
          </p:cNvPicPr>
          <p:nvPr/>
        </p:nvPicPr>
        <p:blipFill>
          <a:blip r:embed="rId6" cstate="print"/>
          <a:srcRect/>
          <a:stretch>
            <a:fillRect/>
          </a:stretch>
        </p:blipFill>
        <p:spPr bwMode="auto">
          <a:xfrm>
            <a:off x="6534150" y="2600325"/>
            <a:ext cx="244475" cy="488950"/>
          </a:xfrm>
          <a:prstGeom prst="rect">
            <a:avLst/>
          </a:prstGeom>
          <a:noFill/>
        </p:spPr>
      </p:pic>
      <p:pic>
        <p:nvPicPr>
          <p:cNvPr id="388806" name="Picture 710" descr="ok3"/>
          <p:cNvPicPr>
            <a:picLocks noChangeAspect="1" noChangeArrowheads="1"/>
          </p:cNvPicPr>
          <p:nvPr/>
        </p:nvPicPr>
        <p:blipFill>
          <a:blip r:embed="rId6" cstate="print"/>
          <a:srcRect/>
          <a:stretch>
            <a:fillRect/>
          </a:stretch>
        </p:blipFill>
        <p:spPr bwMode="auto">
          <a:xfrm>
            <a:off x="6534150" y="2882900"/>
            <a:ext cx="244475" cy="488950"/>
          </a:xfrm>
          <a:prstGeom prst="rect">
            <a:avLst/>
          </a:prstGeom>
          <a:noFill/>
        </p:spPr>
      </p:pic>
      <p:pic>
        <p:nvPicPr>
          <p:cNvPr id="388807" name="Picture 711" descr="ok3"/>
          <p:cNvPicPr>
            <a:picLocks noChangeAspect="1" noChangeArrowheads="1"/>
          </p:cNvPicPr>
          <p:nvPr/>
        </p:nvPicPr>
        <p:blipFill>
          <a:blip r:embed="rId6" cstate="print"/>
          <a:srcRect/>
          <a:stretch>
            <a:fillRect/>
          </a:stretch>
        </p:blipFill>
        <p:spPr bwMode="auto">
          <a:xfrm>
            <a:off x="6534150" y="3173413"/>
            <a:ext cx="244475" cy="488950"/>
          </a:xfrm>
          <a:prstGeom prst="rect">
            <a:avLst/>
          </a:prstGeom>
          <a:noFill/>
        </p:spPr>
      </p:pic>
      <p:pic>
        <p:nvPicPr>
          <p:cNvPr id="388808" name="Picture 712" descr="ok3"/>
          <p:cNvPicPr>
            <a:picLocks noChangeAspect="1" noChangeArrowheads="1"/>
          </p:cNvPicPr>
          <p:nvPr/>
        </p:nvPicPr>
        <p:blipFill>
          <a:blip r:embed="rId6" cstate="print"/>
          <a:srcRect/>
          <a:stretch>
            <a:fillRect/>
          </a:stretch>
        </p:blipFill>
        <p:spPr bwMode="auto">
          <a:xfrm>
            <a:off x="6534150" y="4276725"/>
            <a:ext cx="244475" cy="488950"/>
          </a:xfrm>
          <a:prstGeom prst="rect">
            <a:avLst/>
          </a:prstGeom>
          <a:noFill/>
        </p:spPr>
      </p:pic>
      <p:pic>
        <p:nvPicPr>
          <p:cNvPr id="388809" name="Picture 713" descr="ok3"/>
          <p:cNvPicPr>
            <a:picLocks noChangeAspect="1" noChangeArrowheads="1"/>
          </p:cNvPicPr>
          <p:nvPr/>
        </p:nvPicPr>
        <p:blipFill>
          <a:blip r:embed="rId6" cstate="print"/>
          <a:srcRect/>
          <a:stretch>
            <a:fillRect/>
          </a:stretch>
        </p:blipFill>
        <p:spPr bwMode="auto">
          <a:xfrm>
            <a:off x="6534150" y="4559300"/>
            <a:ext cx="244475" cy="488950"/>
          </a:xfrm>
          <a:prstGeom prst="rect">
            <a:avLst/>
          </a:prstGeom>
          <a:noFill/>
        </p:spPr>
      </p:pic>
      <p:pic>
        <p:nvPicPr>
          <p:cNvPr id="388810" name="Picture 714" descr="ok3"/>
          <p:cNvPicPr>
            <a:picLocks noChangeAspect="1" noChangeArrowheads="1"/>
          </p:cNvPicPr>
          <p:nvPr/>
        </p:nvPicPr>
        <p:blipFill>
          <a:blip r:embed="rId6" cstate="print"/>
          <a:srcRect/>
          <a:stretch>
            <a:fillRect/>
          </a:stretch>
        </p:blipFill>
        <p:spPr bwMode="auto">
          <a:xfrm>
            <a:off x="6534150" y="4833938"/>
            <a:ext cx="244475" cy="488950"/>
          </a:xfrm>
          <a:prstGeom prst="rect">
            <a:avLst/>
          </a:prstGeom>
          <a:noFill/>
        </p:spPr>
      </p:pic>
      <p:graphicFrame>
        <p:nvGraphicFramePr>
          <p:cNvPr id="39" name="38 Tabla"/>
          <p:cNvGraphicFramePr>
            <a:graphicFrameLocks noGrp="1"/>
          </p:cNvGraphicFramePr>
          <p:nvPr/>
        </p:nvGraphicFramePr>
        <p:xfrm>
          <a:off x="1835696" y="783230"/>
          <a:ext cx="6282273" cy="790406"/>
        </p:xfrm>
        <a:graphic>
          <a:graphicData uri="http://schemas.openxmlformats.org/drawingml/2006/table">
            <a:tbl>
              <a:tblPr/>
              <a:tblGrid>
                <a:gridCol w="3970040"/>
                <a:gridCol w="330319"/>
                <a:gridCol w="330319"/>
                <a:gridCol w="330319"/>
                <a:gridCol w="330319"/>
                <a:gridCol w="330319"/>
                <a:gridCol w="330319"/>
                <a:gridCol w="330319"/>
              </a:tblGrid>
              <a:tr h="790406">
                <a:tc>
                  <a:txBody>
                    <a:body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CO" sz="1100" b="1" i="0" u="none" strike="noStrike" cap="none" normalizeH="0" baseline="0" dirty="0" smtClean="0">
                          <a:ln>
                            <a:noFill/>
                          </a:ln>
                          <a:solidFill>
                            <a:schemeClr val="tx1"/>
                          </a:solidFill>
                          <a:effectLst/>
                          <a:latin typeface="Calibri" pitchFamily="34" charset="0"/>
                          <a:cs typeface="Arial" pitchFamily="34" charset="0"/>
                        </a:rPr>
                        <a:t>Atributos con peso y evaluación</a:t>
                      </a:r>
                      <a:br>
                        <a:rPr kumimoji="0" lang="es-CO" sz="1100" b="1" i="0" u="none" strike="noStrike" cap="none" normalizeH="0" baseline="0" dirty="0" smtClean="0">
                          <a:ln>
                            <a:noFill/>
                          </a:ln>
                          <a:solidFill>
                            <a:schemeClr val="tx1"/>
                          </a:solidFill>
                          <a:effectLst/>
                          <a:latin typeface="Calibri" pitchFamily="34" charset="0"/>
                          <a:cs typeface="Arial" pitchFamily="34" charset="0"/>
                        </a:rPr>
                      </a:br>
                      <a:r>
                        <a:rPr kumimoji="0" lang="es-CO" sz="1100" b="1" i="0" u="none" strike="noStrike" cap="none" normalizeH="0" baseline="0" dirty="0" smtClean="0">
                          <a:ln>
                            <a:noFill/>
                          </a:ln>
                          <a:solidFill>
                            <a:schemeClr val="tx1"/>
                          </a:solidFill>
                          <a:effectLst/>
                          <a:latin typeface="Calibri" pitchFamily="34" charset="0"/>
                          <a:cs typeface="Arial" pitchFamily="34" charset="0"/>
                        </a:rPr>
                        <a:t> superior al promedio</a:t>
                      </a:r>
                    </a:p>
                  </a:txBody>
                  <a:tcPr marL="11797" marR="11797" marT="11797" marB="0" anchor="ctr">
                    <a:lnL>
                      <a:noFill/>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latin typeface="Calibri"/>
                        </a:rPr>
                        <a:t>Comunidad</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latin typeface="Calibri"/>
                        </a:rPr>
                        <a:t>Empresas</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dirty="0">
                          <a:solidFill>
                            <a:srgbClr val="000000"/>
                          </a:solidFill>
                          <a:latin typeface="Calibri"/>
                        </a:rPr>
                        <a:t>Gente</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latin typeface="Calibri"/>
                        </a:rPr>
                        <a:t>Hogares</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latin typeface="Calibri"/>
                        </a:rPr>
                        <a:t>Líderes</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dirty="0">
                          <a:solidFill>
                            <a:srgbClr val="000000"/>
                          </a:solidFill>
                          <a:latin typeface="Calibri"/>
                        </a:rPr>
                        <a:t>Proveedores</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dirty="0">
                          <a:solidFill>
                            <a:srgbClr val="000000"/>
                          </a:solidFill>
                          <a:latin typeface="Calibri"/>
                        </a:rPr>
                        <a:t>Estado</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r>
            </a:tbl>
          </a:graphicData>
        </a:graphic>
      </p:graphicFrame>
      <p:sp>
        <p:nvSpPr>
          <p:cNvPr id="40" name="39 CuadroTexto"/>
          <p:cNvSpPr txBox="1"/>
          <p:nvPr/>
        </p:nvSpPr>
        <p:spPr>
          <a:xfrm>
            <a:off x="467544" y="1276400"/>
            <a:ext cx="576064" cy="216024"/>
          </a:xfrm>
          <a:prstGeom prst="flowChartTerminator">
            <a:avLst/>
          </a:prstGeom>
        </p:spPr>
        <p:style>
          <a:lnRef idx="0">
            <a:scrgbClr r="0" g="0" b="0"/>
          </a:lnRef>
          <a:fillRef idx="1003">
            <a:schemeClr val="lt1"/>
          </a:fillRef>
          <a:effectRef idx="0">
            <a:scrgbClr r="0" g="0" b="0"/>
          </a:effectRef>
          <a:fontRef idx="major"/>
        </p:style>
        <p:txBody>
          <a:bodyPr wrap="square" lIns="0" tIns="0" rIns="0" bIns="0" rtlCol="0" anchor="ctr">
            <a:noAutofit/>
          </a:bodyPr>
          <a:lstStyle/>
          <a:p>
            <a:pPr algn="ctr"/>
            <a:r>
              <a:rPr lang="es-CO" dirty="0" smtClean="0"/>
              <a:t>1 de 3</a:t>
            </a:r>
            <a:endParaRPr lang="es-CO" dirty="0"/>
          </a:p>
        </p:txBody>
      </p:sp>
      <p:sp>
        <p:nvSpPr>
          <p:cNvPr id="23" name="22 Flecha abajo"/>
          <p:cNvSpPr/>
          <p:nvPr/>
        </p:nvSpPr>
        <p:spPr bwMode="auto">
          <a:xfrm>
            <a:off x="7855904" y="1586204"/>
            <a:ext cx="216024" cy="21602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0025" name="Group 905"/>
          <p:cNvGraphicFramePr>
            <a:graphicFrameLocks noGrp="1"/>
          </p:cNvGraphicFramePr>
          <p:nvPr/>
        </p:nvGraphicFramePr>
        <p:xfrm>
          <a:off x="1380731" y="1482725"/>
          <a:ext cx="6741433" cy="2471742"/>
        </p:xfrm>
        <a:graphic>
          <a:graphicData uri="http://schemas.openxmlformats.org/drawingml/2006/table">
            <a:tbl>
              <a:tblPr/>
              <a:tblGrid>
                <a:gridCol w="333861"/>
                <a:gridCol w="4070545"/>
                <a:gridCol w="333861"/>
                <a:gridCol w="333861"/>
                <a:gridCol w="333861"/>
                <a:gridCol w="333861"/>
                <a:gridCol w="333861"/>
                <a:gridCol w="333861"/>
                <a:gridCol w="333861"/>
              </a:tblGrid>
              <a:tr h="274638">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10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smtClean="0">
                          <a:ln>
                            <a:noFill/>
                          </a:ln>
                          <a:solidFill>
                            <a:srgbClr val="000000"/>
                          </a:solidFill>
                          <a:effectLst/>
                          <a:latin typeface="Calibri" pitchFamily="34" charset="0"/>
                          <a:cs typeface="Arial" pitchFamily="34" charset="0"/>
                        </a:rPr>
                        <a:t>Innovación y Liderazgo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1</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Es una empresa líder, referente y ejemplo en el sector </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2</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smtClean="0">
                          <a:ln>
                            <a:noFill/>
                          </a:ln>
                          <a:solidFill>
                            <a:srgbClr val="000000"/>
                          </a:solidFill>
                          <a:effectLst/>
                          <a:latin typeface="Calibri" pitchFamily="34" charset="0"/>
                          <a:cs typeface="Arial" pitchFamily="34" charset="0"/>
                        </a:rPr>
                        <a:t>Responsabilidad Ambiental</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Ambientalmente está orientada a proteger la vida y la biodiversidad</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Dialoga y hace acuerdos con las comunidades, grupos o gremios a los que pueda afectar la operación de su negocio.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Es cuidadosa en el cumplimiento de la normatividad ambiental y social</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Se asegura de manejar adecuadamente los riesgos e impactos ambientales de sus acciones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smtClean="0">
                          <a:ln>
                            <a:noFill/>
                          </a:ln>
                          <a:solidFill>
                            <a:srgbClr val="000000"/>
                          </a:solidFill>
                          <a:effectLst/>
                          <a:latin typeface="Calibri" pitchFamily="34" charset="0"/>
                          <a:cs typeface="Arial" pitchFamily="34" charset="0"/>
                        </a:rPr>
                        <a:t>Responsabilidad Social</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 actuación es transparente y ética</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bl>
          </a:graphicData>
        </a:graphic>
      </p:graphicFrame>
      <p:pic>
        <p:nvPicPr>
          <p:cNvPr id="389264" name="Picture 2"/>
          <p:cNvPicPr>
            <a:picLocks noChangeAspect="1" noChangeArrowheads="1"/>
          </p:cNvPicPr>
          <p:nvPr/>
        </p:nvPicPr>
        <p:blipFill>
          <a:blip r:embed="rId3" cstate="print"/>
          <a:srcRect/>
          <a:stretch>
            <a:fillRect/>
          </a:stretch>
        </p:blipFill>
        <p:spPr bwMode="auto">
          <a:xfrm>
            <a:off x="242888" y="796925"/>
            <a:ext cx="2047875" cy="428625"/>
          </a:xfrm>
          <a:prstGeom prst="rect">
            <a:avLst/>
          </a:prstGeom>
          <a:noFill/>
          <a:ln w="9525">
            <a:noFill/>
            <a:miter lim="800000"/>
            <a:headEnd/>
            <a:tailEnd/>
          </a:ln>
        </p:spPr>
      </p:pic>
      <p:sp>
        <p:nvSpPr>
          <p:cNvPr id="389265" name="3 Título"/>
          <p:cNvSpPr>
            <a:spLocks noGrp="1"/>
          </p:cNvSpPr>
          <p:nvPr>
            <p:ph type="title" idx="4294967295"/>
          </p:nvPr>
        </p:nvSpPr>
        <p:spPr/>
        <p:txBody>
          <a:bodyPr/>
          <a:lstStyle/>
          <a:p>
            <a:r>
              <a:rPr lang="es-CO" sz="2400" dirty="0" smtClean="0"/>
              <a:t>Atributos para mantener  y aprovechar</a:t>
            </a:r>
          </a:p>
        </p:txBody>
      </p:sp>
      <p:sp>
        <p:nvSpPr>
          <p:cNvPr id="389266" name="Text Box 65"/>
          <p:cNvSpPr txBox="1">
            <a:spLocks noChangeArrowheads="1"/>
          </p:cNvSpPr>
          <p:nvPr/>
        </p:nvSpPr>
        <p:spPr bwMode="auto">
          <a:xfrm>
            <a:off x="355600" y="804863"/>
            <a:ext cx="1958975" cy="396875"/>
          </a:xfrm>
          <a:prstGeom prst="rect">
            <a:avLst/>
          </a:prstGeom>
          <a:noFill/>
          <a:ln w="9525">
            <a:noFill/>
            <a:miter lim="800000"/>
            <a:headEnd/>
            <a:tailEnd/>
          </a:ln>
        </p:spPr>
        <p:txBody>
          <a:bodyPr>
            <a:spAutoFit/>
          </a:bodyPr>
          <a:lstStyle/>
          <a:p>
            <a:pPr>
              <a:spcBef>
                <a:spcPct val="50000"/>
              </a:spcBef>
            </a:pPr>
            <a:r>
              <a:rPr lang="es-CO" sz="2000">
                <a:solidFill>
                  <a:schemeClr val="bg1"/>
                </a:solidFill>
              </a:rPr>
              <a:t>Afianzamiento</a:t>
            </a:r>
            <a:endParaRPr lang="es-ES" sz="2000">
              <a:solidFill>
                <a:schemeClr val="bg1"/>
              </a:solidFill>
            </a:endParaRPr>
          </a:p>
        </p:txBody>
      </p:sp>
      <p:pic>
        <p:nvPicPr>
          <p:cNvPr id="389290" name="Picture 170" descr="ok1"/>
          <p:cNvPicPr>
            <a:picLocks noChangeAspect="1" noChangeArrowheads="1"/>
          </p:cNvPicPr>
          <p:nvPr/>
        </p:nvPicPr>
        <p:blipFill>
          <a:blip r:embed="rId4" cstate="print"/>
          <a:srcRect/>
          <a:stretch>
            <a:fillRect/>
          </a:stretch>
        </p:blipFill>
        <p:spPr bwMode="auto">
          <a:xfrm>
            <a:off x="5814784" y="2314575"/>
            <a:ext cx="244475" cy="488950"/>
          </a:xfrm>
          <a:prstGeom prst="rect">
            <a:avLst/>
          </a:prstGeom>
          <a:noFill/>
        </p:spPr>
      </p:pic>
      <p:pic>
        <p:nvPicPr>
          <p:cNvPr id="389292" name="Picture 172" descr="ok3"/>
          <p:cNvPicPr>
            <a:picLocks noChangeAspect="1" noChangeArrowheads="1"/>
          </p:cNvPicPr>
          <p:nvPr/>
        </p:nvPicPr>
        <p:blipFill>
          <a:blip r:embed="rId5" cstate="print"/>
          <a:srcRect/>
          <a:stretch>
            <a:fillRect/>
          </a:stretch>
        </p:blipFill>
        <p:spPr bwMode="auto">
          <a:xfrm>
            <a:off x="6476772" y="2319338"/>
            <a:ext cx="244475" cy="488950"/>
          </a:xfrm>
          <a:prstGeom prst="rect">
            <a:avLst/>
          </a:prstGeom>
          <a:noFill/>
        </p:spPr>
      </p:pic>
      <p:sp>
        <p:nvSpPr>
          <p:cNvPr id="389294" name="Line 2068"/>
          <p:cNvSpPr>
            <a:spLocks noChangeShapeType="1"/>
          </p:cNvSpPr>
          <p:nvPr/>
        </p:nvSpPr>
        <p:spPr bwMode="auto">
          <a:xfrm rot="5400000">
            <a:off x="8366546" y="1721644"/>
            <a:ext cx="330200" cy="1587"/>
          </a:xfrm>
          <a:prstGeom prst="line">
            <a:avLst/>
          </a:prstGeom>
          <a:noFill/>
          <a:ln w="3175" cap="sq">
            <a:noFill/>
            <a:round/>
            <a:headEnd/>
            <a:tailEnd/>
          </a:ln>
        </p:spPr>
        <p:txBody>
          <a:bodyPr/>
          <a:lstStyle/>
          <a:p>
            <a:endParaRPr lang="es-CO"/>
          </a:p>
        </p:txBody>
      </p:sp>
      <p:pic>
        <p:nvPicPr>
          <p:cNvPr id="389300" name="Picture 180" descr="ok6"/>
          <p:cNvPicPr>
            <a:picLocks noChangeAspect="1" noChangeArrowheads="1"/>
          </p:cNvPicPr>
          <p:nvPr/>
        </p:nvPicPr>
        <p:blipFill>
          <a:blip r:embed="rId6" cstate="print"/>
          <a:srcRect/>
          <a:stretch>
            <a:fillRect/>
          </a:stretch>
        </p:blipFill>
        <p:spPr bwMode="auto">
          <a:xfrm>
            <a:off x="7494214" y="3689350"/>
            <a:ext cx="244475" cy="488950"/>
          </a:xfrm>
          <a:prstGeom prst="rect">
            <a:avLst/>
          </a:prstGeom>
          <a:noFill/>
        </p:spPr>
      </p:pic>
      <p:pic>
        <p:nvPicPr>
          <p:cNvPr id="390026" name="Picture 906" descr="ok1"/>
          <p:cNvPicPr>
            <a:picLocks noChangeAspect="1" noChangeArrowheads="1"/>
          </p:cNvPicPr>
          <p:nvPr/>
        </p:nvPicPr>
        <p:blipFill>
          <a:blip r:embed="rId4" cstate="print"/>
          <a:srcRect/>
          <a:stretch>
            <a:fillRect/>
          </a:stretch>
        </p:blipFill>
        <p:spPr bwMode="auto">
          <a:xfrm>
            <a:off x="5814784" y="2597150"/>
            <a:ext cx="244475" cy="488950"/>
          </a:xfrm>
          <a:prstGeom prst="rect">
            <a:avLst/>
          </a:prstGeom>
          <a:noFill/>
        </p:spPr>
      </p:pic>
      <p:pic>
        <p:nvPicPr>
          <p:cNvPr id="390027" name="Picture 907" descr="ok3"/>
          <p:cNvPicPr>
            <a:picLocks noChangeAspect="1" noChangeArrowheads="1"/>
          </p:cNvPicPr>
          <p:nvPr/>
        </p:nvPicPr>
        <p:blipFill>
          <a:blip r:embed="rId5" cstate="print"/>
          <a:srcRect/>
          <a:stretch>
            <a:fillRect/>
          </a:stretch>
        </p:blipFill>
        <p:spPr bwMode="auto">
          <a:xfrm>
            <a:off x="6476772" y="2868613"/>
            <a:ext cx="244475" cy="488950"/>
          </a:xfrm>
          <a:prstGeom prst="rect">
            <a:avLst/>
          </a:prstGeom>
          <a:noFill/>
        </p:spPr>
      </p:pic>
      <p:pic>
        <p:nvPicPr>
          <p:cNvPr id="390028" name="Picture 908" descr="ok3"/>
          <p:cNvPicPr>
            <a:picLocks noChangeAspect="1" noChangeArrowheads="1"/>
          </p:cNvPicPr>
          <p:nvPr/>
        </p:nvPicPr>
        <p:blipFill>
          <a:blip r:embed="rId5" cstate="print"/>
          <a:srcRect/>
          <a:stretch>
            <a:fillRect/>
          </a:stretch>
        </p:blipFill>
        <p:spPr bwMode="auto">
          <a:xfrm>
            <a:off x="6476772" y="3135313"/>
            <a:ext cx="244475" cy="488950"/>
          </a:xfrm>
          <a:prstGeom prst="rect">
            <a:avLst/>
          </a:prstGeom>
          <a:noFill/>
        </p:spPr>
      </p:pic>
      <p:pic>
        <p:nvPicPr>
          <p:cNvPr id="390029" name="Picture 909" descr="ok4"/>
          <p:cNvPicPr>
            <a:picLocks noChangeAspect="1" noChangeArrowheads="1"/>
          </p:cNvPicPr>
          <p:nvPr/>
        </p:nvPicPr>
        <p:blipFill>
          <a:blip r:embed="rId7" cstate="print"/>
          <a:srcRect/>
          <a:stretch>
            <a:fillRect/>
          </a:stretch>
        </p:blipFill>
        <p:spPr bwMode="auto">
          <a:xfrm>
            <a:off x="6835402" y="1770063"/>
            <a:ext cx="244475" cy="488950"/>
          </a:xfrm>
          <a:prstGeom prst="rect">
            <a:avLst/>
          </a:prstGeom>
          <a:noFill/>
        </p:spPr>
      </p:pic>
      <p:graphicFrame>
        <p:nvGraphicFramePr>
          <p:cNvPr id="28" name="27 Tabla"/>
          <p:cNvGraphicFramePr>
            <a:graphicFrameLocks noGrp="1"/>
          </p:cNvGraphicFramePr>
          <p:nvPr/>
        </p:nvGraphicFramePr>
        <p:xfrm>
          <a:off x="1835696" y="783230"/>
          <a:ext cx="6282273" cy="790406"/>
        </p:xfrm>
        <a:graphic>
          <a:graphicData uri="http://schemas.openxmlformats.org/drawingml/2006/table">
            <a:tbl>
              <a:tblPr/>
              <a:tblGrid>
                <a:gridCol w="3970040"/>
                <a:gridCol w="330319"/>
                <a:gridCol w="330319"/>
                <a:gridCol w="330319"/>
                <a:gridCol w="330319"/>
                <a:gridCol w="330319"/>
                <a:gridCol w="330319"/>
                <a:gridCol w="330319"/>
              </a:tblGrid>
              <a:tr h="790406">
                <a:tc>
                  <a:txBody>
                    <a:body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CO" sz="1100" b="1" i="0" u="none" strike="noStrike" cap="none" normalizeH="0" baseline="0" dirty="0" smtClean="0">
                          <a:ln>
                            <a:noFill/>
                          </a:ln>
                          <a:solidFill>
                            <a:schemeClr val="tx1"/>
                          </a:solidFill>
                          <a:effectLst/>
                          <a:latin typeface="Calibri" pitchFamily="34" charset="0"/>
                          <a:cs typeface="Arial" pitchFamily="34" charset="0"/>
                        </a:rPr>
                        <a:t>Atributos con peso y evaluación </a:t>
                      </a:r>
                      <a:br>
                        <a:rPr kumimoji="0" lang="es-CO" sz="1100" b="1" i="0" u="none" strike="noStrike" cap="none" normalizeH="0" baseline="0" dirty="0" smtClean="0">
                          <a:ln>
                            <a:noFill/>
                          </a:ln>
                          <a:solidFill>
                            <a:schemeClr val="tx1"/>
                          </a:solidFill>
                          <a:effectLst/>
                          <a:latin typeface="Calibri" pitchFamily="34" charset="0"/>
                          <a:cs typeface="Arial" pitchFamily="34" charset="0"/>
                        </a:rPr>
                      </a:br>
                      <a:r>
                        <a:rPr kumimoji="0" lang="es-CO" sz="1100" b="1" i="0" u="none" strike="noStrike" cap="none" normalizeH="0" baseline="0" dirty="0" smtClean="0">
                          <a:ln>
                            <a:noFill/>
                          </a:ln>
                          <a:solidFill>
                            <a:schemeClr val="tx1"/>
                          </a:solidFill>
                          <a:effectLst/>
                          <a:latin typeface="Calibri" pitchFamily="34" charset="0"/>
                          <a:cs typeface="Arial" pitchFamily="34" charset="0"/>
                        </a:rPr>
                        <a:t>superior al promedio</a:t>
                      </a:r>
                    </a:p>
                  </a:txBody>
                  <a:tcPr marL="11797" marR="11797" marT="11797" marB="0" anchor="ctr">
                    <a:lnL>
                      <a:noFill/>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latin typeface="Calibri"/>
                        </a:rPr>
                        <a:t>Comunidad</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latin typeface="Calibri"/>
                        </a:rPr>
                        <a:t>Empresas</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dirty="0">
                          <a:solidFill>
                            <a:srgbClr val="000000"/>
                          </a:solidFill>
                          <a:latin typeface="Calibri"/>
                        </a:rPr>
                        <a:t>Gente</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latin typeface="Calibri"/>
                        </a:rPr>
                        <a:t>Hogares</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latin typeface="Calibri"/>
                        </a:rPr>
                        <a:t>Líderes</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dirty="0">
                          <a:solidFill>
                            <a:srgbClr val="000000"/>
                          </a:solidFill>
                          <a:latin typeface="Calibri"/>
                        </a:rPr>
                        <a:t>Proveedores</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dirty="0">
                          <a:solidFill>
                            <a:srgbClr val="000000"/>
                          </a:solidFill>
                          <a:latin typeface="Calibri"/>
                        </a:rPr>
                        <a:t>Estado</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r>
            </a:tbl>
          </a:graphicData>
        </a:graphic>
      </p:graphicFrame>
      <p:sp>
        <p:nvSpPr>
          <p:cNvPr id="30" name="29 CuadroTexto"/>
          <p:cNvSpPr txBox="1"/>
          <p:nvPr/>
        </p:nvSpPr>
        <p:spPr>
          <a:xfrm>
            <a:off x="467544" y="1276400"/>
            <a:ext cx="576064" cy="216024"/>
          </a:xfrm>
          <a:prstGeom prst="flowChartTerminator">
            <a:avLst/>
          </a:prstGeom>
        </p:spPr>
        <p:style>
          <a:lnRef idx="0">
            <a:scrgbClr r="0" g="0" b="0"/>
          </a:lnRef>
          <a:fillRef idx="1003">
            <a:schemeClr val="lt1"/>
          </a:fillRef>
          <a:effectRef idx="0">
            <a:scrgbClr r="0" g="0" b="0"/>
          </a:effectRef>
          <a:fontRef idx="major"/>
        </p:style>
        <p:txBody>
          <a:bodyPr wrap="square" lIns="0" tIns="0" rIns="0" bIns="0" rtlCol="0" anchor="ctr">
            <a:noAutofit/>
          </a:bodyPr>
          <a:lstStyle/>
          <a:p>
            <a:pPr algn="ctr"/>
            <a:r>
              <a:rPr lang="es-CO" dirty="0" smtClean="0"/>
              <a:t>2 de 3</a:t>
            </a:r>
            <a:endParaRPr lang="es-CO"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0590" name="Group 446"/>
          <p:cNvGraphicFramePr>
            <a:graphicFrameLocks noGrp="1"/>
          </p:cNvGraphicFramePr>
          <p:nvPr/>
        </p:nvGraphicFramePr>
        <p:xfrm>
          <a:off x="1414534" y="1482725"/>
          <a:ext cx="6714316" cy="1922466"/>
        </p:xfrm>
        <a:graphic>
          <a:graphicData uri="http://schemas.openxmlformats.org/drawingml/2006/table">
            <a:tbl>
              <a:tblPr/>
              <a:tblGrid>
                <a:gridCol w="332518"/>
                <a:gridCol w="4054172"/>
                <a:gridCol w="332518"/>
                <a:gridCol w="332518"/>
                <a:gridCol w="332518"/>
                <a:gridCol w="332518"/>
                <a:gridCol w="332518"/>
                <a:gridCol w="332518"/>
                <a:gridCol w="332518"/>
              </a:tblGrid>
              <a:tr h="274638">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endParaRPr kumimoji="0" lang="es-ES" sz="10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Calibri" pitchFamily="34" charset="0"/>
                          <a:cs typeface="Arial" pitchFamily="34" charset="0"/>
                        </a:rPr>
                        <a:t>Transparencia y apertura en la información</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a:noFill/>
                    </a:lnL>
                    <a:lnR>
                      <a:noFill/>
                    </a:lnR>
                    <a:lnT>
                      <a:noFill/>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1</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Atiende, escucha y responde oportunamente las solicitudes de aquellos con quienes se relaciona</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r>
                        <a:rPr kumimoji="0" lang="es-CO" sz="1000" b="0" i="0" u="none" strike="noStrike" cap="none" normalizeH="0" baseline="0" smtClean="0">
                          <a:ln>
                            <a:noFill/>
                          </a:ln>
                          <a:solidFill>
                            <a:schemeClr val="bg1"/>
                          </a:solidFill>
                          <a:effectLst/>
                          <a:latin typeface="Calibri" pitchFamily="34" charset="0"/>
                          <a:cs typeface="Arial" pitchFamily="34" charset="0"/>
                        </a:rPr>
                        <a:t>2</a:t>
                      </a:r>
                      <a:endParaRPr kumimoji="0" lang="es-CO"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Empleados y directivos dan cuenta de comportamientos éticos en las relaciones con sus grupos de interés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Promueve la transparencia en las interacciones con los miembros de sus grupos de interés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Se comunica de manera adecuada con cada grupo de interés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6350"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Se preocupa porque sus trámites y respuestas sean ágiles, claros y simples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0" hangingPunct="1">
                        <a:lnSpc>
                          <a:spcPct val="8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rgbClr val="000000"/>
                          </a:solidFill>
                          <a:effectLst/>
                          <a:latin typeface="Calibri" pitchFamily="34" charset="0"/>
                          <a:cs typeface="Arial" pitchFamily="34" charset="0"/>
                        </a:rPr>
                        <a:t>Suministra información sobre lo que está haciendo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26000" marT="18000" marB="18000" anchor="ctr" horzOverflow="overflow">
                    <a:lnL>
                      <a:noFill/>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0000"/>
                        </a:lnSpc>
                        <a:spcBef>
                          <a:spcPct val="0"/>
                        </a:spcBef>
                        <a:spcAft>
                          <a:spcPct val="0"/>
                        </a:spcAft>
                        <a:buClrTx/>
                        <a:buSzTx/>
                        <a:buFontTx/>
                        <a:buNone/>
                        <a:tabLst/>
                      </a:pPr>
                      <a:endParaRPr kumimoji="0" lang="es-ES"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endParaRPr kumimoji="0" lang="es-ES" sz="900" b="0" i="0" u="none" strike="noStrike" cap="none" normalizeH="0" baseline="0" dirty="0" smtClean="0">
                        <a:ln>
                          <a:noFill/>
                        </a:ln>
                        <a:solidFill>
                          <a:srgbClr val="333333"/>
                        </a:solidFill>
                        <a:effectLst/>
                        <a:latin typeface="Calibri" pitchFamily="34" charset="0"/>
                        <a:cs typeface="Arial" pitchFamily="34" charset="0"/>
                      </a:endParaRPr>
                    </a:p>
                  </a:txBody>
                  <a:tcPr marL="18000" marR="18000" marT="18000" marB="18000" anchor="ctr" horzOverflow="overflow">
                    <a:lnL w="3175" cap="flat" cmpd="sng" algn="ctr">
                      <a:solidFill>
                        <a:schemeClr val="bg2"/>
                      </a:solidFill>
                      <a:prstDash val="solid"/>
                      <a:round/>
                      <a:headEnd type="none" w="med" len="med"/>
                      <a:tailEnd type="none" w="med" len="med"/>
                    </a:lnL>
                    <a:lnR>
                      <a:noFill/>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bl>
          </a:graphicData>
        </a:graphic>
      </p:graphicFrame>
      <p:pic>
        <p:nvPicPr>
          <p:cNvPr id="390288" name="Picture 2"/>
          <p:cNvPicPr>
            <a:picLocks noChangeAspect="1" noChangeArrowheads="1"/>
          </p:cNvPicPr>
          <p:nvPr/>
        </p:nvPicPr>
        <p:blipFill>
          <a:blip r:embed="rId3" cstate="print"/>
          <a:srcRect/>
          <a:stretch>
            <a:fillRect/>
          </a:stretch>
        </p:blipFill>
        <p:spPr bwMode="auto">
          <a:xfrm>
            <a:off x="242888" y="796925"/>
            <a:ext cx="2047875" cy="428625"/>
          </a:xfrm>
          <a:prstGeom prst="rect">
            <a:avLst/>
          </a:prstGeom>
          <a:noFill/>
          <a:ln w="9525">
            <a:noFill/>
            <a:miter lim="800000"/>
            <a:headEnd/>
            <a:tailEnd/>
          </a:ln>
        </p:spPr>
      </p:pic>
      <p:sp>
        <p:nvSpPr>
          <p:cNvPr id="390289" name="3 Título"/>
          <p:cNvSpPr>
            <a:spLocks noGrp="1"/>
          </p:cNvSpPr>
          <p:nvPr>
            <p:ph type="title" idx="4294967295"/>
          </p:nvPr>
        </p:nvSpPr>
        <p:spPr/>
        <p:txBody>
          <a:bodyPr/>
          <a:lstStyle/>
          <a:p>
            <a:r>
              <a:rPr lang="es-CO" sz="2400" dirty="0" smtClean="0"/>
              <a:t>Atributos para mantener  y aprovechar</a:t>
            </a:r>
          </a:p>
        </p:txBody>
      </p:sp>
      <p:sp>
        <p:nvSpPr>
          <p:cNvPr id="390290" name="Text Box 65"/>
          <p:cNvSpPr txBox="1">
            <a:spLocks noChangeArrowheads="1"/>
          </p:cNvSpPr>
          <p:nvPr/>
        </p:nvSpPr>
        <p:spPr bwMode="auto">
          <a:xfrm>
            <a:off x="355600" y="804863"/>
            <a:ext cx="1958975" cy="396875"/>
          </a:xfrm>
          <a:prstGeom prst="rect">
            <a:avLst/>
          </a:prstGeom>
          <a:noFill/>
          <a:ln w="9525">
            <a:noFill/>
            <a:miter lim="800000"/>
            <a:headEnd/>
            <a:tailEnd/>
          </a:ln>
        </p:spPr>
        <p:txBody>
          <a:bodyPr>
            <a:spAutoFit/>
          </a:bodyPr>
          <a:lstStyle/>
          <a:p>
            <a:pPr>
              <a:spcBef>
                <a:spcPct val="50000"/>
              </a:spcBef>
            </a:pPr>
            <a:r>
              <a:rPr lang="es-CO" sz="2000">
                <a:solidFill>
                  <a:schemeClr val="bg1"/>
                </a:solidFill>
              </a:rPr>
              <a:t>Afianzamiento</a:t>
            </a:r>
            <a:endParaRPr lang="es-ES" sz="2000">
              <a:solidFill>
                <a:schemeClr val="bg1"/>
              </a:solidFill>
            </a:endParaRPr>
          </a:p>
        </p:txBody>
      </p:sp>
      <p:pic>
        <p:nvPicPr>
          <p:cNvPr id="390316" name="Picture 172" descr="ok3"/>
          <p:cNvPicPr>
            <a:picLocks noChangeAspect="1" noChangeArrowheads="1"/>
          </p:cNvPicPr>
          <p:nvPr/>
        </p:nvPicPr>
        <p:blipFill>
          <a:blip r:embed="rId4" cstate="print"/>
          <a:srcRect/>
          <a:stretch>
            <a:fillRect/>
          </a:stretch>
        </p:blipFill>
        <p:spPr bwMode="auto">
          <a:xfrm>
            <a:off x="6514266" y="1762125"/>
            <a:ext cx="244475" cy="488950"/>
          </a:xfrm>
          <a:prstGeom prst="rect">
            <a:avLst/>
          </a:prstGeom>
          <a:noFill/>
        </p:spPr>
      </p:pic>
      <p:pic>
        <p:nvPicPr>
          <p:cNvPr id="390338" name="Picture 194" descr="ok1"/>
          <p:cNvPicPr>
            <a:picLocks noChangeAspect="1" noChangeArrowheads="1"/>
          </p:cNvPicPr>
          <p:nvPr/>
        </p:nvPicPr>
        <p:blipFill>
          <a:blip r:embed="rId5" cstate="print"/>
          <a:srcRect/>
          <a:stretch>
            <a:fillRect/>
          </a:stretch>
        </p:blipFill>
        <p:spPr bwMode="auto">
          <a:xfrm>
            <a:off x="5853866" y="2038350"/>
            <a:ext cx="244475" cy="488950"/>
          </a:xfrm>
          <a:prstGeom prst="rect">
            <a:avLst/>
          </a:prstGeom>
          <a:noFill/>
        </p:spPr>
      </p:pic>
      <p:pic>
        <p:nvPicPr>
          <p:cNvPr id="390591" name="Picture 447" descr="ok1"/>
          <p:cNvPicPr>
            <a:picLocks noChangeAspect="1" noChangeArrowheads="1"/>
          </p:cNvPicPr>
          <p:nvPr/>
        </p:nvPicPr>
        <p:blipFill>
          <a:blip r:embed="rId5" cstate="print"/>
          <a:srcRect/>
          <a:stretch>
            <a:fillRect/>
          </a:stretch>
        </p:blipFill>
        <p:spPr bwMode="auto">
          <a:xfrm>
            <a:off x="5853866" y="2587625"/>
            <a:ext cx="244475" cy="488950"/>
          </a:xfrm>
          <a:prstGeom prst="rect">
            <a:avLst/>
          </a:prstGeom>
          <a:noFill/>
        </p:spPr>
      </p:pic>
      <p:pic>
        <p:nvPicPr>
          <p:cNvPr id="390592" name="Picture 448" descr="ok1"/>
          <p:cNvPicPr>
            <a:picLocks noChangeAspect="1" noChangeArrowheads="1"/>
          </p:cNvPicPr>
          <p:nvPr/>
        </p:nvPicPr>
        <p:blipFill>
          <a:blip r:embed="rId5" cstate="print"/>
          <a:srcRect/>
          <a:stretch>
            <a:fillRect/>
          </a:stretch>
        </p:blipFill>
        <p:spPr bwMode="auto">
          <a:xfrm>
            <a:off x="5853866" y="2876550"/>
            <a:ext cx="244475" cy="488950"/>
          </a:xfrm>
          <a:prstGeom prst="rect">
            <a:avLst/>
          </a:prstGeom>
          <a:noFill/>
        </p:spPr>
      </p:pic>
      <p:pic>
        <p:nvPicPr>
          <p:cNvPr id="390593" name="Picture 449" descr="ok3"/>
          <p:cNvPicPr>
            <a:picLocks noChangeAspect="1" noChangeArrowheads="1"/>
          </p:cNvPicPr>
          <p:nvPr/>
        </p:nvPicPr>
        <p:blipFill>
          <a:blip r:embed="rId4" cstate="print"/>
          <a:srcRect/>
          <a:stretch>
            <a:fillRect/>
          </a:stretch>
        </p:blipFill>
        <p:spPr bwMode="auto">
          <a:xfrm>
            <a:off x="6514266" y="2319338"/>
            <a:ext cx="244475" cy="488950"/>
          </a:xfrm>
          <a:prstGeom prst="rect">
            <a:avLst/>
          </a:prstGeom>
          <a:noFill/>
        </p:spPr>
      </p:pic>
      <p:pic>
        <p:nvPicPr>
          <p:cNvPr id="390594" name="Picture 450" descr="ok3"/>
          <p:cNvPicPr>
            <a:picLocks noChangeAspect="1" noChangeArrowheads="1"/>
          </p:cNvPicPr>
          <p:nvPr/>
        </p:nvPicPr>
        <p:blipFill>
          <a:blip r:embed="rId4" cstate="print"/>
          <a:srcRect/>
          <a:stretch>
            <a:fillRect/>
          </a:stretch>
        </p:blipFill>
        <p:spPr bwMode="auto">
          <a:xfrm>
            <a:off x="6514266" y="3141663"/>
            <a:ext cx="244475" cy="488950"/>
          </a:xfrm>
          <a:prstGeom prst="rect">
            <a:avLst/>
          </a:prstGeom>
          <a:noFill/>
        </p:spPr>
      </p:pic>
      <p:graphicFrame>
        <p:nvGraphicFramePr>
          <p:cNvPr id="26" name="25 Tabla"/>
          <p:cNvGraphicFramePr>
            <a:graphicFrameLocks noGrp="1"/>
          </p:cNvGraphicFramePr>
          <p:nvPr/>
        </p:nvGraphicFramePr>
        <p:xfrm>
          <a:off x="1835696" y="783230"/>
          <a:ext cx="6282273" cy="790406"/>
        </p:xfrm>
        <a:graphic>
          <a:graphicData uri="http://schemas.openxmlformats.org/drawingml/2006/table">
            <a:tbl>
              <a:tblPr/>
              <a:tblGrid>
                <a:gridCol w="3970040"/>
                <a:gridCol w="330319"/>
                <a:gridCol w="330319"/>
                <a:gridCol w="330319"/>
                <a:gridCol w="330319"/>
                <a:gridCol w="330319"/>
                <a:gridCol w="330319"/>
                <a:gridCol w="330319"/>
              </a:tblGrid>
              <a:tr h="790406">
                <a:tc>
                  <a:txBody>
                    <a:body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CO" sz="1100" b="1" i="0" u="none" strike="noStrike" cap="none" normalizeH="0" baseline="0" dirty="0" smtClean="0">
                          <a:ln>
                            <a:noFill/>
                          </a:ln>
                          <a:solidFill>
                            <a:schemeClr val="tx1"/>
                          </a:solidFill>
                          <a:effectLst/>
                          <a:latin typeface="Calibri" pitchFamily="34" charset="0"/>
                          <a:cs typeface="Arial" pitchFamily="34" charset="0"/>
                        </a:rPr>
                        <a:t>Atributos con peso y evaluación </a:t>
                      </a:r>
                      <a:br>
                        <a:rPr kumimoji="0" lang="es-CO" sz="1100" b="1" i="0" u="none" strike="noStrike" cap="none" normalizeH="0" baseline="0" dirty="0" smtClean="0">
                          <a:ln>
                            <a:noFill/>
                          </a:ln>
                          <a:solidFill>
                            <a:schemeClr val="tx1"/>
                          </a:solidFill>
                          <a:effectLst/>
                          <a:latin typeface="Calibri" pitchFamily="34" charset="0"/>
                          <a:cs typeface="Arial" pitchFamily="34" charset="0"/>
                        </a:rPr>
                      </a:br>
                      <a:r>
                        <a:rPr kumimoji="0" lang="es-CO" sz="1100" b="1" i="0" u="none" strike="noStrike" cap="none" normalizeH="0" baseline="0" dirty="0" smtClean="0">
                          <a:ln>
                            <a:noFill/>
                          </a:ln>
                          <a:solidFill>
                            <a:schemeClr val="tx1"/>
                          </a:solidFill>
                          <a:effectLst/>
                          <a:latin typeface="Calibri" pitchFamily="34" charset="0"/>
                          <a:cs typeface="Arial" pitchFamily="34" charset="0"/>
                        </a:rPr>
                        <a:t>superior al promedio</a:t>
                      </a:r>
                    </a:p>
                  </a:txBody>
                  <a:tcPr marL="11797" marR="11797" marT="11797" marB="0" anchor="ctr">
                    <a:lnL>
                      <a:noFill/>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latin typeface="Calibri"/>
                        </a:rPr>
                        <a:t>Comunidad</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latin typeface="Calibri"/>
                        </a:rPr>
                        <a:t>Empresas</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dirty="0">
                          <a:solidFill>
                            <a:srgbClr val="000000"/>
                          </a:solidFill>
                          <a:latin typeface="Calibri"/>
                        </a:rPr>
                        <a:t>Gente</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latin typeface="Calibri"/>
                        </a:rPr>
                        <a:t>Hogares</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latin typeface="Calibri"/>
                        </a:rPr>
                        <a:t>Líderes</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dirty="0">
                          <a:solidFill>
                            <a:srgbClr val="000000"/>
                          </a:solidFill>
                          <a:latin typeface="Calibri"/>
                        </a:rPr>
                        <a:t>Proveedores</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c>
                  <a:txBody>
                    <a:bodyPr/>
                    <a:lstStyle/>
                    <a:p>
                      <a:pPr algn="ctr" fontAlgn="ctr"/>
                      <a:r>
                        <a:rPr lang="es-CO" sz="800" b="0" i="0" u="none" strike="noStrike" dirty="0">
                          <a:solidFill>
                            <a:srgbClr val="000000"/>
                          </a:solidFill>
                          <a:latin typeface="Calibri"/>
                        </a:rPr>
                        <a:t>Estado</a:t>
                      </a:r>
                    </a:p>
                  </a:txBody>
                  <a:tcPr marL="11797" marR="11797" marT="11797" marB="0" vert="vert27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a:noFill/>
                    </a:lnB>
                  </a:tcPr>
                </a:tc>
              </a:tr>
            </a:tbl>
          </a:graphicData>
        </a:graphic>
      </p:graphicFrame>
      <p:sp>
        <p:nvSpPr>
          <p:cNvPr id="27" name="26 CuadroTexto"/>
          <p:cNvSpPr txBox="1"/>
          <p:nvPr/>
        </p:nvSpPr>
        <p:spPr>
          <a:xfrm>
            <a:off x="467544" y="1276400"/>
            <a:ext cx="576064" cy="216024"/>
          </a:xfrm>
          <a:prstGeom prst="flowChartTerminator">
            <a:avLst/>
          </a:prstGeom>
        </p:spPr>
        <p:style>
          <a:lnRef idx="0">
            <a:scrgbClr r="0" g="0" b="0"/>
          </a:lnRef>
          <a:fillRef idx="1003">
            <a:schemeClr val="lt1"/>
          </a:fillRef>
          <a:effectRef idx="0">
            <a:scrgbClr r="0" g="0" b="0"/>
          </a:effectRef>
          <a:fontRef idx="major"/>
        </p:style>
        <p:txBody>
          <a:bodyPr wrap="square" lIns="0" tIns="0" rIns="0" bIns="0" rtlCol="0" anchor="ctr">
            <a:noAutofit/>
          </a:bodyPr>
          <a:lstStyle/>
          <a:p>
            <a:pPr algn="ctr"/>
            <a:r>
              <a:rPr lang="es-CO" dirty="0" smtClean="0"/>
              <a:t>3 de 3</a:t>
            </a:r>
            <a:endParaRPr lang="es-CO"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ctrTitle" idx="4294967295"/>
          </p:nvPr>
        </p:nvSpPr>
        <p:spPr>
          <a:xfrm>
            <a:off x="250825" y="2020888"/>
            <a:ext cx="3297238" cy="1103312"/>
          </a:xfrm>
        </p:spPr>
        <p:txBody>
          <a:bodyPr/>
          <a:lstStyle/>
          <a:p>
            <a:pPr algn="r" eaLnBrk="1" hangingPunct="1"/>
            <a:r>
              <a:rPr lang="es-CO" altLang="es-CO" sz="3000" smtClean="0">
                <a:solidFill>
                  <a:schemeClr val="bg1"/>
                </a:solidFill>
              </a:rPr>
              <a:t>Comunicación </a:t>
            </a:r>
            <a:br>
              <a:rPr lang="es-CO" altLang="es-CO" sz="3000" smtClean="0">
                <a:solidFill>
                  <a:schemeClr val="bg1"/>
                </a:solidFill>
              </a:rPr>
            </a:br>
            <a:r>
              <a:rPr lang="es-CO" altLang="es-CO" sz="3000" smtClean="0">
                <a:solidFill>
                  <a:schemeClr val="bg1"/>
                </a:solidFill>
              </a:rPr>
              <a:t>e Información Sobre CHEC</a:t>
            </a:r>
            <a:r>
              <a:rPr lang="es-ES" altLang="es-CO" sz="3000" smtClean="0">
                <a:solidFill>
                  <a:schemeClr val="bg1"/>
                </a:solidFill>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1"/>
          <p:cNvPicPr>
            <a:picLocks noChangeAspect="1" noChangeArrowheads="1"/>
          </p:cNvPicPr>
          <p:nvPr/>
        </p:nvPicPr>
        <p:blipFill>
          <a:blip r:embed="rId2" cstate="print"/>
          <a:srcRect/>
          <a:stretch>
            <a:fillRect/>
          </a:stretch>
        </p:blipFill>
        <p:spPr bwMode="auto">
          <a:xfrm>
            <a:off x="1717675" y="1701800"/>
            <a:ext cx="6283325" cy="3319463"/>
          </a:xfrm>
          <a:prstGeom prst="rect">
            <a:avLst/>
          </a:prstGeom>
          <a:noFill/>
        </p:spPr>
      </p:pic>
      <p:sp>
        <p:nvSpPr>
          <p:cNvPr id="373763" name="Rectangle 3"/>
          <p:cNvSpPr>
            <a:spLocks noGrp="1" noChangeArrowheads="1"/>
          </p:cNvSpPr>
          <p:nvPr>
            <p:ph type="title" idx="4294967295"/>
          </p:nvPr>
        </p:nvSpPr>
        <p:spPr>
          <a:xfrm>
            <a:off x="735013" y="66675"/>
            <a:ext cx="8229600" cy="568325"/>
          </a:xfrm>
        </p:spPr>
        <p:txBody>
          <a:bodyPr/>
          <a:lstStyle/>
          <a:p>
            <a:r>
              <a:rPr lang="es-CO" altLang="es-CO" sz="2200"/>
              <a:t>Información escuchada e impacto en opinión de CHEC</a:t>
            </a:r>
            <a:endParaRPr lang="es-ES" altLang="es-CO" sz="2200"/>
          </a:p>
        </p:txBody>
      </p:sp>
      <p:sp>
        <p:nvSpPr>
          <p:cNvPr id="373764" name="Rectangle 4"/>
          <p:cNvSpPr>
            <a:spLocks noChangeArrowheads="1"/>
          </p:cNvSpPr>
          <p:nvPr/>
        </p:nvSpPr>
        <p:spPr bwMode="auto">
          <a:xfrm>
            <a:off x="2600325" y="833438"/>
            <a:ext cx="3916363" cy="549275"/>
          </a:xfrm>
          <a:prstGeom prst="rect">
            <a:avLst/>
          </a:prstGeom>
          <a:noFill/>
          <a:ln w="9525">
            <a:noFill/>
            <a:miter lim="800000"/>
            <a:headEnd/>
            <a:tailEnd/>
          </a:ln>
        </p:spPr>
        <p:txBody>
          <a:bodyPr>
            <a:spAutoFit/>
          </a:bodyPr>
          <a:lstStyle/>
          <a:p>
            <a:pPr algn="ctr"/>
            <a:r>
              <a:rPr lang="es-CO" altLang="es-CO" b="0"/>
              <a:t> 11. Sin tomar en cuenta los comerciales o avisos publicitarios, durante el último año ¿recuerda Usted haber visto,  leído o escuchado noticias, información o rumores sobre alguna de las siguientes empresas?</a:t>
            </a:r>
            <a:endParaRPr lang="es-ES" altLang="es-CO" b="0"/>
          </a:p>
        </p:txBody>
      </p:sp>
      <p:sp>
        <p:nvSpPr>
          <p:cNvPr id="373765" name="Text Box 5"/>
          <p:cNvSpPr txBox="1">
            <a:spLocks noChangeArrowheads="1"/>
          </p:cNvSpPr>
          <p:nvPr/>
        </p:nvSpPr>
        <p:spPr bwMode="auto">
          <a:xfrm>
            <a:off x="296863" y="771525"/>
            <a:ext cx="1568450" cy="336550"/>
          </a:xfrm>
          <a:prstGeom prst="rect">
            <a:avLst/>
          </a:prstGeom>
          <a:noFill/>
          <a:ln w="9525">
            <a:noFill/>
            <a:miter lim="800000"/>
            <a:headEnd/>
            <a:tailEnd/>
          </a:ln>
        </p:spPr>
        <p:txBody>
          <a:bodyPr wrap="none">
            <a:spAutoFit/>
          </a:bodyPr>
          <a:lstStyle/>
          <a:p>
            <a:r>
              <a:rPr lang="es-CO" altLang="es-CO" sz="1600" b="0">
                <a:solidFill>
                  <a:srgbClr val="333333"/>
                </a:solidFill>
              </a:rPr>
              <a:t>% </a:t>
            </a:r>
            <a:r>
              <a:rPr lang="es-CO" altLang="es-CO" b="0">
                <a:solidFill>
                  <a:srgbClr val="333333"/>
                </a:solidFill>
              </a:rPr>
              <a:t>Respondieron SI - </a:t>
            </a:r>
            <a:r>
              <a:rPr lang="es-CO" altLang="es-CO">
                <a:solidFill>
                  <a:srgbClr val="333333"/>
                </a:solidFill>
              </a:rPr>
              <a:t>2016</a:t>
            </a:r>
            <a:endParaRPr lang="es-ES" altLang="es-CO">
              <a:solidFill>
                <a:srgbClr val="333333"/>
              </a:solidFill>
            </a:endParaRPr>
          </a:p>
        </p:txBody>
      </p:sp>
      <p:pic>
        <p:nvPicPr>
          <p:cNvPr id="373766" name="Picture 13"/>
          <p:cNvPicPr>
            <a:picLocks noChangeAspect="1" noChangeArrowheads="1"/>
          </p:cNvPicPr>
          <p:nvPr/>
        </p:nvPicPr>
        <p:blipFill>
          <a:blip r:embed="rId3" cstate="print"/>
          <a:srcRect/>
          <a:stretch>
            <a:fillRect/>
          </a:stretch>
        </p:blipFill>
        <p:spPr bwMode="auto">
          <a:xfrm>
            <a:off x="3419475" y="1420813"/>
            <a:ext cx="1057275" cy="474662"/>
          </a:xfrm>
          <a:prstGeom prst="rect">
            <a:avLst/>
          </a:prstGeom>
          <a:noFill/>
          <a:ln w="9525">
            <a:noFill/>
            <a:miter lim="800000"/>
            <a:headEnd/>
            <a:tailEnd/>
          </a:ln>
        </p:spPr>
      </p:pic>
      <p:pic>
        <p:nvPicPr>
          <p:cNvPr id="373767" name="Picture 14"/>
          <p:cNvPicPr>
            <a:picLocks noChangeAspect="1" noChangeArrowheads="1"/>
          </p:cNvPicPr>
          <p:nvPr/>
        </p:nvPicPr>
        <p:blipFill>
          <a:blip r:embed="rId4" cstate="print"/>
          <a:srcRect/>
          <a:stretch>
            <a:fillRect/>
          </a:stretch>
        </p:blipFill>
        <p:spPr bwMode="auto">
          <a:xfrm>
            <a:off x="5076825" y="1636713"/>
            <a:ext cx="1114425" cy="261937"/>
          </a:xfrm>
          <a:prstGeom prst="rect">
            <a:avLst/>
          </a:prstGeom>
          <a:noFill/>
          <a:ln w="9525">
            <a:noFill/>
            <a:miter lim="800000"/>
            <a:headEnd/>
            <a:tailEnd/>
          </a:ln>
        </p:spPr>
      </p:pic>
      <p:pic>
        <p:nvPicPr>
          <p:cNvPr id="373768"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59550" y="1563688"/>
            <a:ext cx="1306513" cy="395287"/>
          </a:xfrm>
          <a:prstGeom prst="rect">
            <a:avLst/>
          </a:prstGeom>
          <a:noFill/>
          <a:ln w="9525">
            <a:noFill/>
            <a:miter lim="800000"/>
            <a:headEnd/>
            <a:tailEnd/>
          </a:ln>
        </p:spPr>
      </p:pic>
      <p:pic>
        <p:nvPicPr>
          <p:cNvPr id="373769" name="Picture 18" descr="nutresa"/>
          <p:cNvPicPr>
            <a:picLocks noChangeAspect="1" noChangeArrowheads="1"/>
          </p:cNvPicPr>
          <p:nvPr/>
        </p:nvPicPr>
        <p:blipFill>
          <a:blip r:embed="rId6" cstate="print"/>
          <a:srcRect/>
          <a:stretch>
            <a:fillRect/>
          </a:stretch>
        </p:blipFill>
        <p:spPr bwMode="auto">
          <a:xfrm>
            <a:off x="6732588" y="3363913"/>
            <a:ext cx="976312" cy="303212"/>
          </a:xfrm>
          <a:prstGeom prst="rect">
            <a:avLst/>
          </a:prstGeom>
          <a:noFill/>
          <a:ln w="9525">
            <a:noFill/>
            <a:miter lim="800000"/>
            <a:headEnd/>
            <a:tailEnd/>
          </a:ln>
        </p:spPr>
      </p:pic>
      <p:sp>
        <p:nvSpPr>
          <p:cNvPr id="373770" name="Text Box 19"/>
          <p:cNvSpPr txBox="1">
            <a:spLocks noChangeArrowheads="1"/>
          </p:cNvSpPr>
          <p:nvPr/>
        </p:nvSpPr>
        <p:spPr bwMode="auto">
          <a:xfrm>
            <a:off x="1916113" y="3675063"/>
            <a:ext cx="641350" cy="214312"/>
          </a:xfrm>
          <a:prstGeom prst="rect">
            <a:avLst/>
          </a:prstGeom>
          <a:noFill/>
          <a:ln w="9525">
            <a:noFill/>
            <a:miter lim="800000"/>
            <a:headEnd/>
            <a:tailEnd/>
          </a:ln>
        </p:spPr>
        <p:txBody>
          <a:bodyPr wrap="none">
            <a:spAutoFit/>
          </a:bodyPr>
          <a:lstStyle/>
          <a:p>
            <a:r>
              <a:rPr lang="es-CO" altLang="es-CO" sz="800" u="sng" dirty="0">
                <a:latin typeface="Century Gothic" pitchFamily="34" charset="0"/>
              </a:rPr>
              <a:t>Año </a:t>
            </a:r>
            <a:r>
              <a:rPr lang="es-CO" altLang="es-CO" sz="800" u="sng" dirty="0" smtClean="0">
                <a:latin typeface="Century Gothic" pitchFamily="34" charset="0"/>
              </a:rPr>
              <a:t>2014</a:t>
            </a:r>
            <a:endParaRPr lang="es-ES" altLang="es-CO" sz="800" u="sng" dirty="0">
              <a:latin typeface="Century Gothic" pitchFamily="34" charset="0"/>
            </a:endParaRPr>
          </a:p>
        </p:txBody>
      </p:sp>
      <p:sp>
        <p:nvSpPr>
          <p:cNvPr id="373771" name="Text Box 20"/>
          <p:cNvSpPr txBox="1">
            <a:spLocks noChangeArrowheads="1"/>
          </p:cNvSpPr>
          <p:nvPr/>
        </p:nvSpPr>
        <p:spPr bwMode="auto">
          <a:xfrm>
            <a:off x="2495550" y="3619500"/>
            <a:ext cx="431800" cy="274638"/>
          </a:xfrm>
          <a:prstGeom prst="rect">
            <a:avLst/>
          </a:prstGeom>
          <a:noFill/>
          <a:ln w="9525">
            <a:noFill/>
            <a:miter lim="800000"/>
            <a:headEnd/>
            <a:tailEnd/>
          </a:ln>
        </p:spPr>
        <p:txBody>
          <a:bodyPr wrap="none">
            <a:spAutoFit/>
          </a:bodyPr>
          <a:lstStyle/>
          <a:p>
            <a:pPr algn="ctr"/>
            <a:r>
              <a:rPr lang="es-CO" altLang="es-CO" sz="1200" b="0" u="sng">
                <a:latin typeface="Century Gothic" pitchFamily="34" charset="0"/>
              </a:rPr>
              <a:t>67</a:t>
            </a:r>
            <a:r>
              <a:rPr lang="es-CO" altLang="es-CO" sz="800" b="0" u="sng">
                <a:latin typeface="Century Gothic" pitchFamily="34" charset="0"/>
              </a:rPr>
              <a:t>%</a:t>
            </a:r>
            <a:endParaRPr lang="es-ES" altLang="es-CO" sz="800" b="0" u="sng">
              <a:latin typeface="Century Gothic" pitchFamily="34" charset="0"/>
            </a:endParaRPr>
          </a:p>
        </p:txBody>
      </p:sp>
      <p:sp>
        <p:nvSpPr>
          <p:cNvPr id="373772" name="Text Box 21"/>
          <p:cNvSpPr txBox="1">
            <a:spLocks noChangeArrowheads="1"/>
          </p:cNvSpPr>
          <p:nvPr/>
        </p:nvSpPr>
        <p:spPr bwMode="auto">
          <a:xfrm>
            <a:off x="2259013" y="3195638"/>
            <a:ext cx="508000" cy="287337"/>
          </a:xfrm>
          <a:prstGeom prst="rect">
            <a:avLst/>
          </a:prstGeom>
          <a:noFill/>
          <a:ln w="9525">
            <a:noFill/>
            <a:miter lim="800000"/>
            <a:headEnd/>
            <a:tailEnd/>
          </a:ln>
        </p:spPr>
        <p:txBody>
          <a:bodyPr wrap="none">
            <a:spAutoFit/>
          </a:bodyPr>
          <a:lstStyle/>
          <a:p>
            <a:pPr algn="ctr">
              <a:lnSpc>
                <a:spcPct val="80000"/>
              </a:lnSpc>
            </a:pPr>
            <a:r>
              <a:rPr lang="es-CO" altLang="es-CO" sz="1600" b="0">
                <a:latin typeface="Century Gothic" pitchFamily="34" charset="0"/>
              </a:rPr>
              <a:t>72</a:t>
            </a:r>
            <a:r>
              <a:rPr lang="es-CO" altLang="es-CO" b="0">
                <a:latin typeface="Century Gothic" pitchFamily="34" charset="0"/>
              </a:rPr>
              <a:t>%</a:t>
            </a:r>
            <a:endParaRPr lang="es-ES" altLang="es-CO" b="0">
              <a:latin typeface="Century Gothic" pitchFamily="34" charset="0"/>
            </a:endParaRPr>
          </a:p>
        </p:txBody>
      </p:sp>
      <p:sp>
        <p:nvSpPr>
          <p:cNvPr id="373773" name="Text Box 22"/>
          <p:cNvSpPr txBox="1">
            <a:spLocks noChangeArrowheads="1"/>
          </p:cNvSpPr>
          <p:nvPr/>
        </p:nvSpPr>
        <p:spPr bwMode="auto">
          <a:xfrm>
            <a:off x="3411538" y="2747963"/>
            <a:ext cx="641350" cy="214312"/>
          </a:xfrm>
          <a:prstGeom prst="rect">
            <a:avLst/>
          </a:prstGeom>
          <a:noFill/>
          <a:ln w="9525">
            <a:noFill/>
            <a:miter lim="800000"/>
            <a:headEnd/>
            <a:tailEnd/>
          </a:ln>
        </p:spPr>
        <p:txBody>
          <a:bodyPr wrap="none">
            <a:spAutoFit/>
          </a:bodyPr>
          <a:lstStyle/>
          <a:p>
            <a:r>
              <a:rPr lang="es-CO" altLang="es-CO" sz="800" u="sng">
                <a:latin typeface="Century Gothic" pitchFamily="34" charset="0"/>
              </a:rPr>
              <a:t>Año 2014</a:t>
            </a:r>
            <a:endParaRPr lang="es-ES" altLang="es-CO" sz="800" u="sng">
              <a:latin typeface="Century Gothic" pitchFamily="34" charset="0"/>
            </a:endParaRPr>
          </a:p>
        </p:txBody>
      </p:sp>
      <p:sp>
        <p:nvSpPr>
          <p:cNvPr id="373774" name="Text Box 23"/>
          <p:cNvSpPr txBox="1">
            <a:spLocks noChangeArrowheads="1"/>
          </p:cNvSpPr>
          <p:nvPr/>
        </p:nvSpPr>
        <p:spPr bwMode="auto">
          <a:xfrm>
            <a:off x="3990975" y="2692400"/>
            <a:ext cx="431800" cy="274638"/>
          </a:xfrm>
          <a:prstGeom prst="rect">
            <a:avLst/>
          </a:prstGeom>
          <a:noFill/>
          <a:ln w="9525">
            <a:noFill/>
            <a:miter lim="800000"/>
            <a:headEnd/>
            <a:tailEnd/>
          </a:ln>
        </p:spPr>
        <p:txBody>
          <a:bodyPr wrap="none">
            <a:spAutoFit/>
          </a:bodyPr>
          <a:lstStyle/>
          <a:p>
            <a:pPr algn="ctr"/>
            <a:r>
              <a:rPr lang="es-CO" altLang="es-CO" sz="1200" b="0" u="sng">
                <a:latin typeface="Century Gothic" pitchFamily="34" charset="0"/>
              </a:rPr>
              <a:t>62</a:t>
            </a:r>
            <a:r>
              <a:rPr lang="es-CO" altLang="es-CO" sz="800" b="0" u="sng">
                <a:latin typeface="Century Gothic" pitchFamily="34" charset="0"/>
              </a:rPr>
              <a:t>%</a:t>
            </a:r>
            <a:endParaRPr lang="es-ES" altLang="es-CO" sz="800" b="0" u="sng">
              <a:latin typeface="Century Gothic" pitchFamily="34" charset="0"/>
            </a:endParaRPr>
          </a:p>
        </p:txBody>
      </p:sp>
      <p:sp>
        <p:nvSpPr>
          <p:cNvPr id="373775" name="Text Box 24"/>
          <p:cNvSpPr txBox="1">
            <a:spLocks noChangeArrowheads="1"/>
          </p:cNvSpPr>
          <p:nvPr/>
        </p:nvSpPr>
        <p:spPr bwMode="auto">
          <a:xfrm>
            <a:off x="5040313" y="2747963"/>
            <a:ext cx="641350" cy="214312"/>
          </a:xfrm>
          <a:prstGeom prst="rect">
            <a:avLst/>
          </a:prstGeom>
          <a:noFill/>
          <a:ln w="9525">
            <a:noFill/>
            <a:miter lim="800000"/>
            <a:headEnd/>
            <a:tailEnd/>
          </a:ln>
        </p:spPr>
        <p:txBody>
          <a:bodyPr wrap="none">
            <a:spAutoFit/>
          </a:bodyPr>
          <a:lstStyle/>
          <a:p>
            <a:r>
              <a:rPr lang="es-CO" altLang="es-CO" sz="800" u="sng">
                <a:latin typeface="Century Gothic" pitchFamily="34" charset="0"/>
              </a:rPr>
              <a:t>Año 2014</a:t>
            </a:r>
            <a:endParaRPr lang="es-ES" altLang="es-CO" sz="800" u="sng">
              <a:latin typeface="Century Gothic" pitchFamily="34" charset="0"/>
            </a:endParaRPr>
          </a:p>
        </p:txBody>
      </p:sp>
      <p:sp>
        <p:nvSpPr>
          <p:cNvPr id="373776" name="Text Box 25"/>
          <p:cNvSpPr txBox="1">
            <a:spLocks noChangeArrowheads="1"/>
          </p:cNvSpPr>
          <p:nvPr/>
        </p:nvSpPr>
        <p:spPr bwMode="auto">
          <a:xfrm>
            <a:off x="5619750" y="2692400"/>
            <a:ext cx="431800" cy="274638"/>
          </a:xfrm>
          <a:prstGeom prst="rect">
            <a:avLst/>
          </a:prstGeom>
          <a:noFill/>
          <a:ln w="9525">
            <a:noFill/>
            <a:miter lim="800000"/>
            <a:headEnd/>
            <a:tailEnd/>
          </a:ln>
        </p:spPr>
        <p:txBody>
          <a:bodyPr wrap="none">
            <a:spAutoFit/>
          </a:bodyPr>
          <a:lstStyle/>
          <a:p>
            <a:pPr algn="ctr"/>
            <a:r>
              <a:rPr lang="es-CO" altLang="es-CO" sz="1200" b="0" u="sng">
                <a:latin typeface="Century Gothic" pitchFamily="34" charset="0"/>
              </a:rPr>
              <a:t>68</a:t>
            </a:r>
            <a:r>
              <a:rPr lang="es-CO" altLang="es-CO" sz="800" b="0" u="sng">
                <a:latin typeface="Century Gothic" pitchFamily="34" charset="0"/>
              </a:rPr>
              <a:t>%</a:t>
            </a:r>
            <a:endParaRPr lang="es-ES" altLang="es-CO" sz="800" b="0" u="sng">
              <a:latin typeface="Century Gothic" pitchFamily="34" charset="0"/>
            </a:endParaRPr>
          </a:p>
        </p:txBody>
      </p:sp>
      <p:sp>
        <p:nvSpPr>
          <p:cNvPr id="373777" name="Text Box 26"/>
          <p:cNvSpPr txBox="1">
            <a:spLocks noChangeArrowheads="1"/>
          </p:cNvSpPr>
          <p:nvPr/>
        </p:nvSpPr>
        <p:spPr bwMode="auto">
          <a:xfrm>
            <a:off x="6607175" y="2747963"/>
            <a:ext cx="641350" cy="214312"/>
          </a:xfrm>
          <a:prstGeom prst="rect">
            <a:avLst/>
          </a:prstGeom>
          <a:noFill/>
          <a:ln w="9525">
            <a:noFill/>
            <a:miter lim="800000"/>
            <a:headEnd/>
            <a:tailEnd/>
          </a:ln>
        </p:spPr>
        <p:txBody>
          <a:bodyPr wrap="none">
            <a:spAutoFit/>
          </a:bodyPr>
          <a:lstStyle/>
          <a:p>
            <a:r>
              <a:rPr lang="es-CO" altLang="es-CO" sz="800" u="sng">
                <a:latin typeface="Century Gothic" pitchFamily="34" charset="0"/>
              </a:rPr>
              <a:t>Año 2014</a:t>
            </a:r>
            <a:endParaRPr lang="es-ES" altLang="es-CO" sz="800" u="sng">
              <a:latin typeface="Century Gothic" pitchFamily="34" charset="0"/>
            </a:endParaRPr>
          </a:p>
        </p:txBody>
      </p:sp>
      <p:sp>
        <p:nvSpPr>
          <p:cNvPr id="373778" name="Text Box 27"/>
          <p:cNvSpPr txBox="1">
            <a:spLocks noChangeArrowheads="1"/>
          </p:cNvSpPr>
          <p:nvPr/>
        </p:nvSpPr>
        <p:spPr bwMode="auto">
          <a:xfrm>
            <a:off x="7186613" y="2692400"/>
            <a:ext cx="431800" cy="274638"/>
          </a:xfrm>
          <a:prstGeom prst="rect">
            <a:avLst/>
          </a:prstGeom>
          <a:noFill/>
          <a:ln w="9525">
            <a:noFill/>
            <a:miter lim="800000"/>
            <a:headEnd/>
            <a:tailEnd/>
          </a:ln>
        </p:spPr>
        <p:txBody>
          <a:bodyPr wrap="none">
            <a:spAutoFit/>
          </a:bodyPr>
          <a:lstStyle/>
          <a:p>
            <a:pPr algn="ctr"/>
            <a:r>
              <a:rPr lang="es-CO" altLang="es-CO" sz="1200" b="0" u="sng">
                <a:latin typeface="Century Gothic" pitchFamily="34" charset="0"/>
              </a:rPr>
              <a:t>30</a:t>
            </a:r>
            <a:r>
              <a:rPr lang="es-CO" altLang="es-CO" sz="800" b="0" u="sng">
                <a:latin typeface="Century Gothic" pitchFamily="34" charset="0"/>
              </a:rPr>
              <a:t>%</a:t>
            </a:r>
            <a:endParaRPr lang="es-ES" altLang="es-CO" sz="800" b="0" u="sng">
              <a:latin typeface="Century Gothic" pitchFamily="34" charset="0"/>
            </a:endParaRPr>
          </a:p>
        </p:txBody>
      </p:sp>
      <p:sp>
        <p:nvSpPr>
          <p:cNvPr id="373779" name="Text Box 28"/>
          <p:cNvSpPr txBox="1">
            <a:spLocks noChangeArrowheads="1"/>
          </p:cNvSpPr>
          <p:nvPr/>
        </p:nvSpPr>
        <p:spPr bwMode="auto">
          <a:xfrm>
            <a:off x="3417888" y="4521200"/>
            <a:ext cx="641350" cy="214313"/>
          </a:xfrm>
          <a:prstGeom prst="rect">
            <a:avLst/>
          </a:prstGeom>
          <a:noFill/>
          <a:ln w="9525">
            <a:noFill/>
            <a:miter lim="800000"/>
            <a:headEnd/>
            <a:tailEnd/>
          </a:ln>
        </p:spPr>
        <p:txBody>
          <a:bodyPr wrap="none">
            <a:spAutoFit/>
          </a:bodyPr>
          <a:lstStyle/>
          <a:p>
            <a:r>
              <a:rPr lang="es-CO" altLang="es-CO" sz="800" u="sng" dirty="0">
                <a:latin typeface="Century Gothic" pitchFamily="34" charset="0"/>
              </a:rPr>
              <a:t>Año </a:t>
            </a:r>
            <a:r>
              <a:rPr lang="es-CO" altLang="es-CO" sz="800" u="sng" dirty="0" smtClean="0">
                <a:latin typeface="Century Gothic" pitchFamily="34" charset="0"/>
              </a:rPr>
              <a:t>2014</a:t>
            </a:r>
            <a:endParaRPr lang="es-ES" altLang="es-CO" sz="800" u="sng" dirty="0">
              <a:latin typeface="Century Gothic" pitchFamily="34" charset="0"/>
            </a:endParaRPr>
          </a:p>
        </p:txBody>
      </p:sp>
      <p:sp>
        <p:nvSpPr>
          <p:cNvPr id="373780" name="Text Box 29"/>
          <p:cNvSpPr txBox="1">
            <a:spLocks noChangeArrowheads="1"/>
          </p:cNvSpPr>
          <p:nvPr/>
        </p:nvSpPr>
        <p:spPr bwMode="auto">
          <a:xfrm>
            <a:off x="3997325" y="4465638"/>
            <a:ext cx="431800" cy="274637"/>
          </a:xfrm>
          <a:prstGeom prst="rect">
            <a:avLst/>
          </a:prstGeom>
          <a:noFill/>
          <a:ln w="9525">
            <a:noFill/>
            <a:miter lim="800000"/>
            <a:headEnd/>
            <a:tailEnd/>
          </a:ln>
        </p:spPr>
        <p:txBody>
          <a:bodyPr wrap="none">
            <a:spAutoFit/>
          </a:bodyPr>
          <a:lstStyle/>
          <a:p>
            <a:pPr algn="ctr"/>
            <a:r>
              <a:rPr lang="es-CO" altLang="es-CO" sz="1200" b="0" u="sng">
                <a:latin typeface="Century Gothic" pitchFamily="34" charset="0"/>
              </a:rPr>
              <a:t>51</a:t>
            </a:r>
            <a:r>
              <a:rPr lang="es-CO" altLang="es-CO" sz="800" b="0" u="sng">
                <a:latin typeface="Century Gothic" pitchFamily="34" charset="0"/>
              </a:rPr>
              <a:t>%</a:t>
            </a:r>
            <a:endParaRPr lang="es-ES" altLang="es-CO" sz="800" b="0" u="sng">
              <a:latin typeface="Century Gothic" pitchFamily="34" charset="0"/>
            </a:endParaRPr>
          </a:p>
        </p:txBody>
      </p:sp>
      <p:sp>
        <p:nvSpPr>
          <p:cNvPr id="373781" name="Text Box 30"/>
          <p:cNvSpPr txBox="1">
            <a:spLocks noChangeArrowheads="1"/>
          </p:cNvSpPr>
          <p:nvPr/>
        </p:nvSpPr>
        <p:spPr bwMode="auto">
          <a:xfrm>
            <a:off x="5046663" y="4521200"/>
            <a:ext cx="641350" cy="214313"/>
          </a:xfrm>
          <a:prstGeom prst="rect">
            <a:avLst/>
          </a:prstGeom>
          <a:noFill/>
          <a:ln w="9525">
            <a:noFill/>
            <a:miter lim="800000"/>
            <a:headEnd/>
            <a:tailEnd/>
          </a:ln>
        </p:spPr>
        <p:txBody>
          <a:bodyPr wrap="none">
            <a:spAutoFit/>
          </a:bodyPr>
          <a:lstStyle/>
          <a:p>
            <a:r>
              <a:rPr lang="es-CO" altLang="es-CO" sz="800" u="sng">
                <a:latin typeface="Century Gothic" pitchFamily="34" charset="0"/>
              </a:rPr>
              <a:t>Año 2014</a:t>
            </a:r>
            <a:endParaRPr lang="es-ES" altLang="es-CO" sz="800" u="sng">
              <a:latin typeface="Century Gothic" pitchFamily="34" charset="0"/>
            </a:endParaRPr>
          </a:p>
        </p:txBody>
      </p:sp>
      <p:sp>
        <p:nvSpPr>
          <p:cNvPr id="373782" name="Text Box 31"/>
          <p:cNvSpPr txBox="1">
            <a:spLocks noChangeArrowheads="1"/>
          </p:cNvSpPr>
          <p:nvPr/>
        </p:nvSpPr>
        <p:spPr bwMode="auto">
          <a:xfrm>
            <a:off x="5626100" y="4465638"/>
            <a:ext cx="431800" cy="274637"/>
          </a:xfrm>
          <a:prstGeom prst="rect">
            <a:avLst/>
          </a:prstGeom>
          <a:noFill/>
          <a:ln w="9525">
            <a:noFill/>
            <a:miter lim="800000"/>
            <a:headEnd/>
            <a:tailEnd/>
          </a:ln>
        </p:spPr>
        <p:txBody>
          <a:bodyPr wrap="none">
            <a:spAutoFit/>
          </a:bodyPr>
          <a:lstStyle/>
          <a:p>
            <a:pPr algn="ctr"/>
            <a:r>
              <a:rPr lang="es-CO" altLang="es-CO" sz="1200" b="0" u="sng">
                <a:latin typeface="Century Gothic" pitchFamily="34" charset="0"/>
              </a:rPr>
              <a:t>47</a:t>
            </a:r>
            <a:r>
              <a:rPr lang="es-CO" altLang="es-CO" sz="800" b="0" u="sng">
                <a:latin typeface="Century Gothic" pitchFamily="34" charset="0"/>
              </a:rPr>
              <a:t>%</a:t>
            </a:r>
            <a:endParaRPr lang="es-ES" altLang="es-CO" sz="800" b="0" u="sng">
              <a:latin typeface="Century Gothic" pitchFamily="34" charset="0"/>
            </a:endParaRPr>
          </a:p>
        </p:txBody>
      </p:sp>
      <p:sp>
        <p:nvSpPr>
          <p:cNvPr id="373783" name="Text Box 32"/>
          <p:cNvSpPr txBox="1">
            <a:spLocks noChangeArrowheads="1"/>
          </p:cNvSpPr>
          <p:nvPr/>
        </p:nvSpPr>
        <p:spPr bwMode="auto">
          <a:xfrm>
            <a:off x="6613525" y="4521200"/>
            <a:ext cx="641350" cy="214313"/>
          </a:xfrm>
          <a:prstGeom prst="rect">
            <a:avLst/>
          </a:prstGeom>
          <a:noFill/>
          <a:ln w="9525">
            <a:noFill/>
            <a:miter lim="800000"/>
            <a:headEnd/>
            <a:tailEnd/>
          </a:ln>
        </p:spPr>
        <p:txBody>
          <a:bodyPr wrap="none">
            <a:spAutoFit/>
          </a:bodyPr>
          <a:lstStyle/>
          <a:p>
            <a:r>
              <a:rPr lang="es-CO" altLang="es-CO" sz="800" u="sng">
                <a:latin typeface="Century Gothic" pitchFamily="34" charset="0"/>
              </a:rPr>
              <a:t>Año 2014</a:t>
            </a:r>
            <a:endParaRPr lang="es-ES" altLang="es-CO" sz="800" u="sng">
              <a:latin typeface="Century Gothic" pitchFamily="34" charset="0"/>
            </a:endParaRPr>
          </a:p>
        </p:txBody>
      </p:sp>
      <p:sp>
        <p:nvSpPr>
          <p:cNvPr id="373784" name="Text Box 33"/>
          <p:cNvSpPr txBox="1">
            <a:spLocks noChangeArrowheads="1"/>
          </p:cNvSpPr>
          <p:nvPr/>
        </p:nvSpPr>
        <p:spPr bwMode="auto">
          <a:xfrm>
            <a:off x="7192963" y="4465638"/>
            <a:ext cx="431800" cy="274637"/>
          </a:xfrm>
          <a:prstGeom prst="rect">
            <a:avLst/>
          </a:prstGeom>
          <a:noFill/>
          <a:ln w="9525">
            <a:noFill/>
            <a:miter lim="800000"/>
            <a:headEnd/>
            <a:tailEnd/>
          </a:ln>
        </p:spPr>
        <p:txBody>
          <a:bodyPr wrap="none">
            <a:spAutoFit/>
          </a:bodyPr>
          <a:lstStyle/>
          <a:p>
            <a:pPr algn="ctr"/>
            <a:r>
              <a:rPr lang="es-CO" altLang="es-CO" sz="1200" b="0" u="sng">
                <a:latin typeface="Century Gothic" pitchFamily="34" charset="0"/>
              </a:rPr>
              <a:t>68</a:t>
            </a:r>
            <a:r>
              <a:rPr lang="es-CO" altLang="es-CO" sz="800" b="0" u="sng">
                <a:latin typeface="Century Gothic" pitchFamily="34" charset="0"/>
              </a:rPr>
              <a:t>%</a:t>
            </a:r>
            <a:endParaRPr lang="es-ES" altLang="es-CO" sz="800" b="0" u="sng">
              <a:latin typeface="Century Gothic" pitchFamily="34" charset="0"/>
            </a:endParaRPr>
          </a:p>
        </p:txBody>
      </p:sp>
      <p:sp>
        <p:nvSpPr>
          <p:cNvPr id="373785" name="Text Box 34"/>
          <p:cNvSpPr txBox="1">
            <a:spLocks noChangeArrowheads="1"/>
          </p:cNvSpPr>
          <p:nvPr/>
        </p:nvSpPr>
        <p:spPr bwMode="auto">
          <a:xfrm>
            <a:off x="3776663" y="2335213"/>
            <a:ext cx="469900" cy="261937"/>
          </a:xfrm>
          <a:prstGeom prst="rect">
            <a:avLst/>
          </a:prstGeom>
          <a:noFill/>
          <a:ln w="9525">
            <a:noFill/>
            <a:miter lim="800000"/>
            <a:headEnd/>
            <a:tailEnd/>
          </a:ln>
        </p:spPr>
        <p:txBody>
          <a:bodyPr wrap="none">
            <a:spAutoFit/>
          </a:bodyPr>
          <a:lstStyle/>
          <a:p>
            <a:pPr algn="ctr">
              <a:lnSpc>
                <a:spcPct val="80000"/>
              </a:lnSpc>
            </a:pPr>
            <a:r>
              <a:rPr lang="es-CO" altLang="es-CO" sz="1400" b="0">
                <a:latin typeface="Century Gothic" pitchFamily="34" charset="0"/>
              </a:rPr>
              <a:t>70</a:t>
            </a:r>
            <a:r>
              <a:rPr lang="es-CO" altLang="es-CO" sz="900" b="0">
                <a:latin typeface="Century Gothic" pitchFamily="34" charset="0"/>
              </a:rPr>
              <a:t>%</a:t>
            </a:r>
            <a:endParaRPr lang="es-ES" altLang="es-CO" sz="900" b="0">
              <a:latin typeface="Century Gothic" pitchFamily="34" charset="0"/>
            </a:endParaRPr>
          </a:p>
        </p:txBody>
      </p:sp>
      <p:sp>
        <p:nvSpPr>
          <p:cNvPr id="373786" name="Text Box 35"/>
          <p:cNvSpPr txBox="1">
            <a:spLocks noChangeArrowheads="1"/>
          </p:cNvSpPr>
          <p:nvPr/>
        </p:nvSpPr>
        <p:spPr bwMode="auto">
          <a:xfrm>
            <a:off x="5410200" y="2335213"/>
            <a:ext cx="469900" cy="261937"/>
          </a:xfrm>
          <a:prstGeom prst="rect">
            <a:avLst/>
          </a:prstGeom>
          <a:noFill/>
          <a:ln w="9525">
            <a:noFill/>
            <a:miter lim="800000"/>
            <a:headEnd/>
            <a:tailEnd/>
          </a:ln>
        </p:spPr>
        <p:txBody>
          <a:bodyPr wrap="none">
            <a:spAutoFit/>
          </a:bodyPr>
          <a:lstStyle/>
          <a:p>
            <a:pPr algn="ctr">
              <a:lnSpc>
                <a:spcPct val="80000"/>
              </a:lnSpc>
            </a:pPr>
            <a:r>
              <a:rPr lang="es-CO" altLang="es-CO" sz="1400" b="0">
                <a:latin typeface="Century Gothic" pitchFamily="34" charset="0"/>
              </a:rPr>
              <a:t>69</a:t>
            </a:r>
            <a:r>
              <a:rPr lang="es-CO" altLang="es-CO" sz="900" b="0">
                <a:latin typeface="Century Gothic" pitchFamily="34" charset="0"/>
              </a:rPr>
              <a:t>%</a:t>
            </a:r>
            <a:endParaRPr lang="es-ES" altLang="es-CO" sz="900" b="0">
              <a:latin typeface="Century Gothic" pitchFamily="34" charset="0"/>
            </a:endParaRPr>
          </a:p>
        </p:txBody>
      </p:sp>
      <p:sp>
        <p:nvSpPr>
          <p:cNvPr id="373787" name="Text Box 36"/>
          <p:cNvSpPr txBox="1">
            <a:spLocks noChangeArrowheads="1"/>
          </p:cNvSpPr>
          <p:nvPr/>
        </p:nvSpPr>
        <p:spPr bwMode="auto">
          <a:xfrm>
            <a:off x="6977063" y="2335213"/>
            <a:ext cx="469900" cy="261937"/>
          </a:xfrm>
          <a:prstGeom prst="rect">
            <a:avLst/>
          </a:prstGeom>
          <a:noFill/>
          <a:ln w="9525">
            <a:noFill/>
            <a:miter lim="800000"/>
            <a:headEnd/>
            <a:tailEnd/>
          </a:ln>
        </p:spPr>
        <p:txBody>
          <a:bodyPr wrap="none">
            <a:spAutoFit/>
          </a:bodyPr>
          <a:lstStyle/>
          <a:p>
            <a:pPr algn="ctr">
              <a:lnSpc>
                <a:spcPct val="80000"/>
              </a:lnSpc>
            </a:pPr>
            <a:r>
              <a:rPr lang="es-CO" altLang="es-CO" sz="1400" b="0">
                <a:latin typeface="Century Gothic" pitchFamily="34" charset="0"/>
              </a:rPr>
              <a:t>69</a:t>
            </a:r>
            <a:r>
              <a:rPr lang="es-CO" altLang="es-CO" sz="900" b="0">
                <a:latin typeface="Century Gothic" pitchFamily="34" charset="0"/>
              </a:rPr>
              <a:t>%</a:t>
            </a:r>
            <a:endParaRPr lang="es-ES" altLang="es-CO" sz="900" b="0">
              <a:latin typeface="Century Gothic" pitchFamily="34" charset="0"/>
            </a:endParaRPr>
          </a:p>
        </p:txBody>
      </p:sp>
      <p:sp>
        <p:nvSpPr>
          <p:cNvPr id="373788" name="Text Box 37"/>
          <p:cNvSpPr txBox="1">
            <a:spLocks noChangeArrowheads="1"/>
          </p:cNvSpPr>
          <p:nvPr/>
        </p:nvSpPr>
        <p:spPr bwMode="auto">
          <a:xfrm>
            <a:off x="3795713" y="4125913"/>
            <a:ext cx="469900" cy="261937"/>
          </a:xfrm>
          <a:prstGeom prst="rect">
            <a:avLst/>
          </a:prstGeom>
          <a:noFill/>
          <a:ln w="9525">
            <a:noFill/>
            <a:miter lim="800000"/>
            <a:headEnd/>
            <a:tailEnd/>
          </a:ln>
        </p:spPr>
        <p:txBody>
          <a:bodyPr wrap="none">
            <a:spAutoFit/>
          </a:bodyPr>
          <a:lstStyle/>
          <a:p>
            <a:pPr algn="ctr">
              <a:lnSpc>
                <a:spcPct val="80000"/>
              </a:lnSpc>
            </a:pPr>
            <a:r>
              <a:rPr lang="es-CO" altLang="es-CO" sz="1400" b="0">
                <a:latin typeface="Century Gothic" pitchFamily="34" charset="0"/>
              </a:rPr>
              <a:t>64</a:t>
            </a:r>
            <a:r>
              <a:rPr lang="es-CO" altLang="es-CO" sz="900" b="0">
                <a:latin typeface="Century Gothic" pitchFamily="34" charset="0"/>
              </a:rPr>
              <a:t>%</a:t>
            </a:r>
            <a:endParaRPr lang="es-ES" altLang="es-CO" sz="900" b="0">
              <a:latin typeface="Century Gothic" pitchFamily="34" charset="0"/>
            </a:endParaRPr>
          </a:p>
        </p:txBody>
      </p:sp>
      <p:sp>
        <p:nvSpPr>
          <p:cNvPr id="373789" name="Text Box 38"/>
          <p:cNvSpPr txBox="1">
            <a:spLocks noChangeArrowheads="1"/>
          </p:cNvSpPr>
          <p:nvPr/>
        </p:nvSpPr>
        <p:spPr bwMode="auto">
          <a:xfrm>
            <a:off x="5429250" y="4125913"/>
            <a:ext cx="469900" cy="261937"/>
          </a:xfrm>
          <a:prstGeom prst="rect">
            <a:avLst/>
          </a:prstGeom>
          <a:noFill/>
          <a:ln w="9525">
            <a:noFill/>
            <a:miter lim="800000"/>
            <a:headEnd/>
            <a:tailEnd/>
          </a:ln>
        </p:spPr>
        <p:txBody>
          <a:bodyPr wrap="none">
            <a:spAutoFit/>
          </a:bodyPr>
          <a:lstStyle/>
          <a:p>
            <a:pPr algn="ctr">
              <a:lnSpc>
                <a:spcPct val="80000"/>
              </a:lnSpc>
            </a:pPr>
            <a:r>
              <a:rPr lang="es-CO" altLang="es-CO" sz="1400" b="0">
                <a:latin typeface="Century Gothic" pitchFamily="34" charset="0"/>
              </a:rPr>
              <a:t>46</a:t>
            </a:r>
            <a:r>
              <a:rPr lang="es-CO" altLang="es-CO" sz="900" b="0">
                <a:latin typeface="Century Gothic" pitchFamily="34" charset="0"/>
              </a:rPr>
              <a:t>%</a:t>
            </a:r>
            <a:endParaRPr lang="es-ES" altLang="es-CO" sz="900" b="0">
              <a:latin typeface="Century Gothic" pitchFamily="34" charset="0"/>
            </a:endParaRPr>
          </a:p>
        </p:txBody>
      </p:sp>
      <p:sp>
        <p:nvSpPr>
          <p:cNvPr id="373790" name="Text Box 39"/>
          <p:cNvSpPr txBox="1">
            <a:spLocks noChangeArrowheads="1"/>
          </p:cNvSpPr>
          <p:nvPr/>
        </p:nvSpPr>
        <p:spPr bwMode="auto">
          <a:xfrm>
            <a:off x="7015163" y="4132263"/>
            <a:ext cx="469900" cy="261937"/>
          </a:xfrm>
          <a:prstGeom prst="rect">
            <a:avLst/>
          </a:prstGeom>
          <a:noFill/>
          <a:ln w="9525">
            <a:noFill/>
            <a:miter lim="800000"/>
            <a:headEnd/>
            <a:tailEnd/>
          </a:ln>
        </p:spPr>
        <p:txBody>
          <a:bodyPr wrap="none">
            <a:spAutoFit/>
          </a:bodyPr>
          <a:lstStyle/>
          <a:p>
            <a:pPr algn="ctr">
              <a:lnSpc>
                <a:spcPct val="80000"/>
              </a:lnSpc>
            </a:pPr>
            <a:r>
              <a:rPr lang="es-CO" altLang="es-CO" sz="1400" b="0">
                <a:latin typeface="Century Gothic" pitchFamily="34" charset="0"/>
              </a:rPr>
              <a:t>29</a:t>
            </a:r>
            <a:r>
              <a:rPr lang="es-CO" altLang="es-CO" sz="900" b="0">
                <a:latin typeface="Century Gothic" pitchFamily="34" charset="0"/>
              </a:rPr>
              <a:t>%</a:t>
            </a:r>
            <a:endParaRPr lang="es-ES" altLang="es-CO" sz="900" b="0">
              <a:latin typeface="Century Gothic" pitchFamily="34" charset="0"/>
            </a:endParaRPr>
          </a:p>
        </p:txBody>
      </p:sp>
      <p:graphicFrame>
        <p:nvGraphicFramePr>
          <p:cNvPr id="373791" name="Group 31"/>
          <p:cNvGraphicFramePr>
            <a:graphicFrameLocks noGrp="1"/>
          </p:cNvGraphicFramePr>
          <p:nvPr/>
        </p:nvGraphicFramePr>
        <p:xfrm>
          <a:off x="1773238" y="4205288"/>
          <a:ext cx="1382712" cy="273050"/>
        </p:xfrm>
        <a:graphic>
          <a:graphicData uri="http://schemas.openxmlformats.org/drawingml/2006/table">
            <a:tbl>
              <a:tblPr/>
              <a:tblGrid>
                <a:gridCol w="954087"/>
                <a:gridCol w="214313"/>
                <a:gridCol w="214312"/>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Base: Total encuestados </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1192</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1183</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pic>
        <p:nvPicPr>
          <p:cNvPr id="373806" name="Picture 46" descr="logos-01"/>
          <p:cNvPicPr>
            <a:picLocks noChangeAspect="1" noChangeArrowheads="1"/>
          </p:cNvPicPr>
          <p:nvPr/>
        </p:nvPicPr>
        <p:blipFill>
          <a:blip r:embed="rId7" cstate="print"/>
          <a:srcRect/>
          <a:stretch>
            <a:fillRect/>
          </a:stretch>
        </p:blipFill>
        <p:spPr bwMode="auto">
          <a:xfrm>
            <a:off x="1908175" y="2139950"/>
            <a:ext cx="1081088" cy="509588"/>
          </a:xfrm>
          <a:prstGeom prst="rect">
            <a:avLst/>
          </a:prstGeom>
          <a:noFill/>
        </p:spPr>
      </p:pic>
      <p:pic>
        <p:nvPicPr>
          <p:cNvPr id="373808" name="Picture 48" descr="frisby"/>
          <p:cNvPicPr>
            <a:picLocks noChangeAspect="1" noChangeArrowheads="1"/>
          </p:cNvPicPr>
          <p:nvPr/>
        </p:nvPicPr>
        <p:blipFill>
          <a:blip r:embed="rId8" cstate="print"/>
          <a:srcRect/>
          <a:stretch>
            <a:fillRect/>
          </a:stretch>
        </p:blipFill>
        <p:spPr bwMode="auto">
          <a:xfrm>
            <a:off x="5338763" y="3382963"/>
            <a:ext cx="676275" cy="295275"/>
          </a:xfrm>
          <a:prstGeom prst="rect">
            <a:avLst/>
          </a:prstGeom>
          <a:noFill/>
        </p:spPr>
      </p:pic>
      <p:pic>
        <p:nvPicPr>
          <p:cNvPr id="373809" name="Picture 49" descr="mabe"/>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767388" y="4721225"/>
            <a:ext cx="490537" cy="147638"/>
          </a:xfrm>
          <a:prstGeom prst="rect">
            <a:avLst/>
          </a:prstGeom>
          <a:noFill/>
        </p:spPr>
      </p:pic>
      <p:sp>
        <p:nvSpPr>
          <p:cNvPr id="2" name="Rectangle -102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CO"/>
          </a:p>
        </p:txBody>
      </p:sp>
      <p:pic>
        <p:nvPicPr>
          <p:cNvPr id="373812" name="Picture 52" descr="CASALUKER_logo"/>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114800" y="4683125"/>
            <a:ext cx="550863" cy="231775"/>
          </a:xfrm>
          <a:prstGeom prst="rect">
            <a:avLst/>
          </a:prstGeom>
          <a:noFill/>
        </p:spPr>
      </p:pic>
      <p:pic>
        <p:nvPicPr>
          <p:cNvPr id="373813" name="Picture 53" descr="confa"/>
          <p:cNvPicPr>
            <a:picLocks noChangeAspect="1" noChangeArrowheads="1"/>
          </p:cNvPicPr>
          <p:nvPr/>
        </p:nvPicPr>
        <p:blipFill>
          <a:blip r:embed="rId11" cstate="print"/>
          <a:srcRect/>
          <a:stretch>
            <a:fillRect/>
          </a:stretch>
        </p:blipFill>
        <p:spPr bwMode="auto">
          <a:xfrm>
            <a:off x="3698875" y="3325813"/>
            <a:ext cx="652463" cy="3524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975" name="Picture 191" descr="12-1"/>
          <p:cNvPicPr>
            <a:picLocks noChangeAspect="1" noChangeArrowheads="1"/>
          </p:cNvPicPr>
          <p:nvPr/>
        </p:nvPicPr>
        <p:blipFill>
          <a:blip r:embed="rId3" cstate="print"/>
          <a:srcRect/>
          <a:stretch>
            <a:fillRect/>
          </a:stretch>
        </p:blipFill>
        <p:spPr bwMode="auto">
          <a:xfrm>
            <a:off x="5429250" y="1924050"/>
            <a:ext cx="2497138" cy="2736850"/>
          </a:xfrm>
          <a:prstGeom prst="rect">
            <a:avLst/>
          </a:prstGeom>
          <a:noFill/>
        </p:spPr>
      </p:pic>
      <p:graphicFrame>
        <p:nvGraphicFramePr>
          <p:cNvPr id="374787" name="Group 3"/>
          <p:cNvGraphicFramePr>
            <a:graphicFrameLocks noGrp="1"/>
          </p:cNvGraphicFramePr>
          <p:nvPr/>
        </p:nvGraphicFramePr>
        <p:xfrm>
          <a:off x="539750" y="1708150"/>
          <a:ext cx="8077200" cy="2757489"/>
        </p:xfrm>
        <a:graphic>
          <a:graphicData uri="http://schemas.openxmlformats.org/drawingml/2006/table">
            <a:tbl>
              <a:tblPr/>
              <a:tblGrid>
                <a:gridCol w="2347913"/>
                <a:gridCol w="5729287"/>
              </a:tblGrid>
              <a:tr h="5476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Cuida / protege el medio ambiente / planes de reforestación</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r>
              <a:tr h="5476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Ampliación de cobertura de servicios / cambio de redes / contadores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r>
              <a:tr h="5588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Programas de uso racional de energía / gestiona tu consumo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r>
              <a:tr h="555625">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Proyectos sociales / gestión con la comunidad</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r>
              <a:tr h="5476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Calidad en el servicio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r>
            </a:tbl>
          </a:graphicData>
        </a:graphic>
      </p:graphicFrame>
      <p:sp>
        <p:nvSpPr>
          <p:cNvPr id="374802" name="Rectangle 21"/>
          <p:cNvSpPr>
            <a:spLocks noGrp="1" noChangeArrowheads="1"/>
          </p:cNvSpPr>
          <p:nvPr>
            <p:ph type="title" idx="4294967295"/>
          </p:nvPr>
        </p:nvSpPr>
        <p:spPr>
          <a:xfrm>
            <a:off x="735013" y="66675"/>
            <a:ext cx="8229600" cy="568325"/>
          </a:xfrm>
        </p:spPr>
        <p:txBody>
          <a:bodyPr/>
          <a:lstStyle/>
          <a:p>
            <a:r>
              <a:rPr lang="es-CO" altLang="es-CO" sz="2200"/>
              <a:t>Información escuchada e impacto en opinión de CHEC</a:t>
            </a:r>
            <a:endParaRPr lang="es-ES" altLang="es-CO" sz="2200"/>
          </a:p>
        </p:txBody>
      </p:sp>
      <p:sp>
        <p:nvSpPr>
          <p:cNvPr id="374803" name="Rectangle 29"/>
          <p:cNvSpPr>
            <a:spLocks noChangeArrowheads="1"/>
          </p:cNvSpPr>
          <p:nvPr/>
        </p:nvSpPr>
        <p:spPr bwMode="auto">
          <a:xfrm>
            <a:off x="1579563" y="966788"/>
            <a:ext cx="2166937" cy="549275"/>
          </a:xfrm>
          <a:prstGeom prst="rect">
            <a:avLst/>
          </a:prstGeom>
          <a:noFill/>
          <a:ln w="9525">
            <a:noFill/>
            <a:miter lim="800000"/>
            <a:headEnd/>
            <a:tailEnd/>
          </a:ln>
        </p:spPr>
        <p:txBody>
          <a:bodyPr>
            <a:spAutoFit/>
          </a:bodyPr>
          <a:lstStyle/>
          <a:p>
            <a:pPr algn="ctr"/>
            <a:r>
              <a:rPr lang="es-CO" altLang="es-CO" b="0"/>
              <a:t>12. ¿Qué noticias, información o rumores recuerda haber visto, leído o escuchado sobre CHEC? ¿Algo más?</a:t>
            </a:r>
            <a:r>
              <a:rPr lang="es-CO" altLang="es-CO" u="sng"/>
              <a:t> </a:t>
            </a:r>
            <a:endParaRPr lang="es-ES" altLang="es-CO" u="sng"/>
          </a:p>
        </p:txBody>
      </p:sp>
      <p:sp>
        <p:nvSpPr>
          <p:cNvPr id="374804" name="Text Box 30"/>
          <p:cNvSpPr txBox="1">
            <a:spLocks noChangeArrowheads="1"/>
          </p:cNvSpPr>
          <p:nvPr/>
        </p:nvSpPr>
        <p:spPr bwMode="auto">
          <a:xfrm>
            <a:off x="296863" y="771525"/>
            <a:ext cx="330200" cy="336550"/>
          </a:xfrm>
          <a:prstGeom prst="rect">
            <a:avLst/>
          </a:prstGeom>
          <a:noFill/>
          <a:ln w="9525">
            <a:noFill/>
            <a:miter lim="800000"/>
            <a:headEnd/>
            <a:tailEnd/>
          </a:ln>
        </p:spPr>
        <p:txBody>
          <a:bodyPr wrap="none">
            <a:spAutoFit/>
          </a:bodyPr>
          <a:lstStyle/>
          <a:p>
            <a:r>
              <a:rPr lang="es-CO" altLang="es-CO" sz="1600" b="0">
                <a:solidFill>
                  <a:srgbClr val="333333"/>
                </a:solidFill>
              </a:rPr>
              <a:t>%</a:t>
            </a:r>
            <a:endParaRPr lang="es-ES" altLang="es-CO" sz="1600" b="0">
              <a:solidFill>
                <a:srgbClr val="333333"/>
              </a:solidFill>
            </a:endParaRPr>
          </a:p>
        </p:txBody>
      </p:sp>
      <p:graphicFrame>
        <p:nvGraphicFramePr>
          <p:cNvPr id="374805" name="Group 21"/>
          <p:cNvGraphicFramePr>
            <a:graphicFrameLocks noGrp="1"/>
          </p:cNvGraphicFramePr>
          <p:nvPr/>
        </p:nvGraphicFramePr>
        <p:xfrm>
          <a:off x="573088" y="842963"/>
          <a:ext cx="542925" cy="292100"/>
        </p:xfrm>
        <a:graphic>
          <a:graphicData uri="http://schemas.openxmlformats.org/drawingml/2006/table">
            <a:tbl>
              <a:tblPr/>
              <a:tblGrid>
                <a:gridCol w="252412"/>
                <a:gridCol w="290513"/>
              </a:tblGrid>
              <a:tr h="1460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40" marB="1804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blipFill dpi="0" rotWithShape="1">
                      <a:blip r:embed="rId4"/>
                      <a:srcRect/>
                      <a:stretch>
                        <a:fillRect/>
                      </a:stretch>
                    </a:blip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2016</a:t>
                      </a:r>
                    </a:p>
                  </a:txBody>
                  <a:tcPr marL="18000" marR="18000" marT="18040" marB="1804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r>
              <a:tr h="1460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40" marB="1804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blipFill dpi="0" rotWithShape="1">
                      <a:blip r:embed="rId5"/>
                      <a:srcRect/>
                      <a:stretch>
                        <a:fillRect/>
                      </a:stretch>
                    </a:blip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40" marB="1804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r>
            </a:tbl>
          </a:graphicData>
        </a:graphic>
      </p:graphicFrame>
      <p:sp>
        <p:nvSpPr>
          <p:cNvPr id="374811" name="Rectangle 41"/>
          <p:cNvSpPr>
            <a:spLocks noChangeArrowheads="1"/>
          </p:cNvSpPr>
          <p:nvPr/>
        </p:nvSpPr>
        <p:spPr bwMode="auto">
          <a:xfrm>
            <a:off x="5168900" y="966788"/>
            <a:ext cx="2762250" cy="549275"/>
          </a:xfrm>
          <a:prstGeom prst="rect">
            <a:avLst/>
          </a:prstGeom>
          <a:noFill/>
          <a:ln w="9525">
            <a:noFill/>
            <a:miter lim="800000"/>
            <a:headEnd/>
            <a:tailEnd/>
          </a:ln>
        </p:spPr>
        <p:txBody>
          <a:bodyPr>
            <a:spAutoFit/>
          </a:bodyPr>
          <a:lstStyle/>
          <a:p>
            <a:pPr algn="ctr"/>
            <a:r>
              <a:rPr lang="es-CO" altLang="es-CO" b="0"/>
              <a:t>13. Y esas noticias o información, hicieron que Usted tuviera una opinión más favorable, menos favorable, o no afectaron su opinión sobre CHEC? </a:t>
            </a:r>
            <a:endParaRPr lang="es-ES" altLang="es-CO" b="0"/>
          </a:p>
        </p:txBody>
      </p:sp>
      <p:graphicFrame>
        <p:nvGraphicFramePr>
          <p:cNvPr id="374812" name="Object 28"/>
          <p:cNvGraphicFramePr>
            <a:graphicFrameLocks noChangeAspect="1"/>
          </p:cNvGraphicFramePr>
          <p:nvPr/>
        </p:nvGraphicFramePr>
        <p:xfrm>
          <a:off x="2982913" y="1693863"/>
          <a:ext cx="1485900" cy="2811462"/>
        </p:xfrm>
        <a:graphic>
          <a:graphicData uri="http://schemas.openxmlformats.org/presentationml/2006/ole">
            <p:oleObj spid="_x0000_s374812" name="Gráfico" r:id="rId6" imgW="5305278" imgH="10039403" progId="MSGraph.Chart.8">
              <p:embed followColorScheme="full"/>
            </p:oleObj>
          </a:graphicData>
        </a:graphic>
      </p:graphicFrame>
      <p:pic>
        <p:nvPicPr>
          <p:cNvPr id="374813" name="Picture 43" descr="Graficas politecnico4"/>
          <p:cNvPicPr>
            <a:picLocks noChangeAspect="1" noChangeArrowheads="1"/>
          </p:cNvPicPr>
          <p:nvPr/>
        </p:nvPicPr>
        <p:blipFill>
          <a:blip r:embed="rId7" cstate="print">
            <a:lum bright="6000"/>
          </a:blip>
          <a:srcRect/>
          <a:stretch>
            <a:fillRect/>
          </a:stretch>
        </p:blipFill>
        <p:spPr bwMode="auto">
          <a:xfrm>
            <a:off x="4476750" y="1836738"/>
            <a:ext cx="384175" cy="336550"/>
          </a:xfrm>
          <a:prstGeom prst="rect">
            <a:avLst/>
          </a:prstGeom>
          <a:noFill/>
          <a:ln w="9525">
            <a:noFill/>
            <a:miter lim="800000"/>
            <a:headEnd/>
            <a:tailEnd/>
          </a:ln>
        </p:spPr>
      </p:pic>
      <p:pic>
        <p:nvPicPr>
          <p:cNvPr id="374814" name="Picture 44" descr="Graficas politecnico4"/>
          <p:cNvPicPr>
            <a:picLocks noChangeAspect="1" noChangeArrowheads="1"/>
          </p:cNvPicPr>
          <p:nvPr/>
        </p:nvPicPr>
        <p:blipFill>
          <a:blip r:embed="rId7" cstate="print">
            <a:lum bright="6000"/>
          </a:blip>
          <a:srcRect/>
          <a:stretch>
            <a:fillRect/>
          </a:stretch>
        </p:blipFill>
        <p:spPr bwMode="auto">
          <a:xfrm>
            <a:off x="4476750" y="2378075"/>
            <a:ext cx="384175" cy="336550"/>
          </a:xfrm>
          <a:prstGeom prst="rect">
            <a:avLst/>
          </a:prstGeom>
          <a:noFill/>
          <a:ln w="9525">
            <a:noFill/>
            <a:miter lim="800000"/>
            <a:headEnd/>
            <a:tailEnd/>
          </a:ln>
        </p:spPr>
      </p:pic>
      <p:pic>
        <p:nvPicPr>
          <p:cNvPr id="374815" name="Picture 45" descr="Graficas politecnico4"/>
          <p:cNvPicPr>
            <a:picLocks noChangeAspect="1" noChangeArrowheads="1"/>
          </p:cNvPicPr>
          <p:nvPr/>
        </p:nvPicPr>
        <p:blipFill>
          <a:blip r:embed="rId7" cstate="print">
            <a:lum bright="6000"/>
          </a:blip>
          <a:srcRect/>
          <a:stretch>
            <a:fillRect/>
          </a:stretch>
        </p:blipFill>
        <p:spPr bwMode="auto">
          <a:xfrm>
            <a:off x="4476750" y="2903538"/>
            <a:ext cx="384175" cy="336550"/>
          </a:xfrm>
          <a:prstGeom prst="rect">
            <a:avLst/>
          </a:prstGeom>
          <a:noFill/>
          <a:ln w="9525">
            <a:noFill/>
            <a:miter lim="800000"/>
            <a:headEnd/>
            <a:tailEnd/>
          </a:ln>
        </p:spPr>
      </p:pic>
      <p:pic>
        <p:nvPicPr>
          <p:cNvPr id="374816" name="Picture 46" descr="Graficas politecnico4"/>
          <p:cNvPicPr>
            <a:picLocks noChangeAspect="1" noChangeArrowheads="1"/>
          </p:cNvPicPr>
          <p:nvPr/>
        </p:nvPicPr>
        <p:blipFill>
          <a:blip r:embed="rId7" cstate="print">
            <a:lum bright="6000"/>
          </a:blip>
          <a:srcRect/>
          <a:stretch>
            <a:fillRect/>
          </a:stretch>
        </p:blipFill>
        <p:spPr bwMode="auto">
          <a:xfrm>
            <a:off x="4476750" y="3482975"/>
            <a:ext cx="384175" cy="336550"/>
          </a:xfrm>
          <a:prstGeom prst="rect">
            <a:avLst/>
          </a:prstGeom>
          <a:noFill/>
          <a:ln w="9525">
            <a:noFill/>
            <a:miter lim="800000"/>
            <a:headEnd/>
            <a:tailEnd/>
          </a:ln>
        </p:spPr>
      </p:pic>
      <p:pic>
        <p:nvPicPr>
          <p:cNvPr id="374817" name="Picture 47" descr="Graficas politecnico4"/>
          <p:cNvPicPr>
            <a:picLocks noChangeAspect="1" noChangeArrowheads="1"/>
          </p:cNvPicPr>
          <p:nvPr/>
        </p:nvPicPr>
        <p:blipFill>
          <a:blip r:embed="rId7" cstate="print">
            <a:lum bright="6000"/>
          </a:blip>
          <a:srcRect/>
          <a:stretch>
            <a:fillRect/>
          </a:stretch>
        </p:blipFill>
        <p:spPr bwMode="auto">
          <a:xfrm>
            <a:off x="4476750" y="4054475"/>
            <a:ext cx="384175" cy="336550"/>
          </a:xfrm>
          <a:prstGeom prst="rect">
            <a:avLst/>
          </a:prstGeom>
          <a:noFill/>
          <a:ln w="9525">
            <a:noFill/>
            <a:miter lim="800000"/>
            <a:headEnd/>
            <a:tailEnd/>
          </a:ln>
        </p:spPr>
      </p:pic>
      <p:graphicFrame>
        <p:nvGraphicFramePr>
          <p:cNvPr id="374818" name="Group 34"/>
          <p:cNvGraphicFramePr>
            <a:graphicFrameLocks noGrp="1"/>
          </p:cNvGraphicFramePr>
          <p:nvPr/>
        </p:nvGraphicFramePr>
        <p:xfrm>
          <a:off x="8042275" y="844550"/>
          <a:ext cx="968375" cy="533944"/>
        </p:xfrm>
        <a:graphic>
          <a:graphicData uri="http://schemas.openxmlformats.org/drawingml/2006/table">
            <a:tbl>
              <a:tblPr/>
              <a:tblGrid>
                <a:gridCol w="144463"/>
                <a:gridCol w="144462"/>
                <a:gridCol w="679450"/>
              </a:tblGrid>
              <a:tr h="1333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latin typeface="Calibri" pitchFamily="34" charset="0"/>
                        <a:cs typeface="Arial" pitchFamily="34" charset="0"/>
                      </a:endParaRPr>
                    </a:p>
                  </a:txBody>
                  <a:tcPr marL="18000" marR="18000" marT="17975" marB="17975"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blipFill dpi="0" rotWithShape="1">
                      <a:blip r:embed="rId8"/>
                      <a:srcRect/>
                      <a:stretch>
                        <a:fillRect/>
                      </a:stretch>
                    </a:blip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latin typeface="Calibri" pitchFamily="34" charset="0"/>
                        <a:cs typeface="Arial" pitchFamily="34" charset="0"/>
                      </a:endParaRPr>
                    </a:p>
                  </a:txBody>
                  <a:tcPr marL="18000" marR="18000" marT="17975" marB="17975"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blipFill dpi="0" rotWithShape="1">
                      <a:blip r:embed="rId9"/>
                      <a:srcRect/>
                      <a:stretch>
                        <a:fillRect/>
                      </a:stretch>
                    </a:blip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700" b="0" i="0" u="none" strike="noStrike" cap="none" normalizeH="0" baseline="0" smtClean="0">
                          <a:ln>
                            <a:noFill/>
                          </a:ln>
                          <a:solidFill>
                            <a:schemeClr val="tx1"/>
                          </a:solidFill>
                          <a:effectLst/>
                          <a:latin typeface="Calibri" pitchFamily="34" charset="0"/>
                          <a:cs typeface="Arial" pitchFamily="34" charset="0"/>
                        </a:rPr>
                        <a:t>Mas favorable</a:t>
                      </a:r>
                    </a:p>
                  </a:txBody>
                  <a:tcPr marL="18000" marR="18000" marT="17975" marB="17975"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r>
              <a:tr h="1333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latin typeface="Calibri" pitchFamily="34" charset="0"/>
                        <a:cs typeface="Arial" pitchFamily="34" charset="0"/>
                      </a:endParaRPr>
                    </a:p>
                  </a:txBody>
                  <a:tcPr marL="18000" marR="18000" marT="17975" marB="17975"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blipFill dpi="0" rotWithShape="1">
                      <a:blip r:embed="rId10"/>
                      <a:srcRect/>
                      <a:stretch>
                        <a:fillRect/>
                      </a:stretch>
                    </a:blip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latin typeface="Calibri" pitchFamily="34" charset="0"/>
                        <a:cs typeface="Arial" pitchFamily="34" charset="0"/>
                      </a:endParaRPr>
                    </a:p>
                  </a:txBody>
                  <a:tcPr marL="18000" marR="18000" marT="17975" marB="17975"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blipFill dpi="0" rotWithShape="1">
                      <a:blip r:embed="rId10"/>
                      <a:srcRect/>
                      <a:stretch>
                        <a:fillRect/>
                      </a:stretch>
                    </a:blip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700" b="0" i="0" u="none" strike="noStrike" cap="none" normalizeH="0" baseline="0" smtClean="0">
                          <a:ln>
                            <a:noFill/>
                          </a:ln>
                          <a:solidFill>
                            <a:schemeClr val="tx1"/>
                          </a:solidFill>
                          <a:effectLst/>
                          <a:latin typeface="Calibri" pitchFamily="34" charset="0"/>
                          <a:cs typeface="Arial" pitchFamily="34" charset="0"/>
                        </a:rPr>
                        <a:t>Menos favorable</a:t>
                      </a:r>
                    </a:p>
                  </a:txBody>
                  <a:tcPr marL="18000" marR="18000" marT="17975" marB="17975"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r>
              <a:tr h="1333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latin typeface="Calibri" pitchFamily="34" charset="0"/>
                        <a:cs typeface="Arial" pitchFamily="34" charset="0"/>
                      </a:endParaRPr>
                    </a:p>
                  </a:txBody>
                  <a:tcPr marL="18000" marR="18000" marT="17975" marB="17975"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solidFill>
                      <a:srgbClr val="4D4D4D"/>
                    </a:solid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latin typeface="Calibri" pitchFamily="34" charset="0"/>
                        <a:cs typeface="Arial" pitchFamily="34" charset="0"/>
                      </a:endParaRPr>
                    </a:p>
                  </a:txBody>
                  <a:tcPr marL="18000" marR="18000" marT="17975" marB="17975"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solidFill>
                      <a:srgbClr val="4D4D4D"/>
                    </a:solidFill>
                  </a:tcPr>
                </a:tc>
                <a:tc rowSpan="2">
                  <a:txBody>
                    <a:bodyPr/>
                    <a:lstStyle/>
                    <a:p>
                      <a:pPr marL="0" marR="0" lvl="0" indent="0" algn="l" defTabSz="914400" rtl="0" eaLnBrk="1" fontAlgn="b" latinLnBrk="0" hangingPunct="1">
                        <a:lnSpc>
                          <a:spcPct val="80000"/>
                        </a:lnSpc>
                        <a:spcBef>
                          <a:spcPct val="0"/>
                        </a:spcBef>
                        <a:spcAft>
                          <a:spcPct val="0"/>
                        </a:spcAft>
                        <a:buClrTx/>
                        <a:buSzTx/>
                        <a:buFontTx/>
                        <a:buNone/>
                        <a:tabLst/>
                      </a:pPr>
                      <a:r>
                        <a:rPr kumimoji="0" lang="es-CO" sz="700" b="0" i="0" u="none" strike="noStrike" cap="none" normalizeH="0" baseline="0" smtClean="0">
                          <a:ln>
                            <a:noFill/>
                          </a:ln>
                          <a:solidFill>
                            <a:schemeClr val="tx1"/>
                          </a:solidFill>
                          <a:effectLst/>
                          <a:latin typeface="Calibri" pitchFamily="34" charset="0"/>
                          <a:cs typeface="Arial" pitchFamily="34" charset="0"/>
                        </a:rPr>
                        <a:t>No le afectaron su opinión</a:t>
                      </a:r>
                    </a:p>
                  </a:txBody>
                  <a:tcPr marL="18000" marR="18000" marT="17975" marB="17975"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r>
              <a:tr h="1333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latin typeface="Calibri" pitchFamily="34" charset="0"/>
                        <a:cs typeface="Arial" pitchFamily="34" charset="0"/>
                      </a:endParaRPr>
                    </a:p>
                  </a:txBody>
                  <a:tcPr marL="18000" marR="18000" marT="17975" marB="17975"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latin typeface="Calibri" pitchFamily="34" charset="0"/>
                        <a:cs typeface="Arial" pitchFamily="34" charset="0"/>
                      </a:endParaRPr>
                    </a:p>
                  </a:txBody>
                  <a:tcPr marL="18000" marR="18000" marT="17975" marB="17975" anchor="ctr" horzOverflow="overflow">
                    <a:lnL>
                      <a:noFill/>
                    </a:lnL>
                    <a:lnR>
                      <a:noFill/>
                    </a:lnR>
                    <a:lnT>
                      <a:noFill/>
                    </a:lnT>
                    <a:lnB>
                      <a:noFill/>
                    </a:lnB>
                    <a:lnTlToBr>
                      <a:noFill/>
                    </a:lnTlToBr>
                    <a:lnBlToTr>
                      <a:noFill/>
                    </a:lnBlToTr>
                    <a:noFill/>
                  </a:tcPr>
                </a:tc>
                <a:tc vMerge="1">
                  <a:txBody>
                    <a:bodyPr/>
                    <a:lstStyle/>
                    <a:p>
                      <a:endParaRPr lang="es-CO"/>
                    </a:p>
                  </a:txBody>
                  <a:tcPr/>
                </a:tc>
              </a:tr>
            </a:tbl>
          </a:graphicData>
        </a:graphic>
      </p:graphicFrame>
      <p:sp>
        <p:nvSpPr>
          <p:cNvPr id="374832" name="Line 157"/>
          <p:cNvSpPr>
            <a:spLocks noChangeShapeType="1"/>
          </p:cNvSpPr>
          <p:nvPr/>
        </p:nvSpPr>
        <p:spPr bwMode="auto">
          <a:xfrm rot="5400000">
            <a:off x="5301457" y="3086894"/>
            <a:ext cx="3046412" cy="0"/>
          </a:xfrm>
          <a:prstGeom prst="line">
            <a:avLst/>
          </a:prstGeom>
          <a:noFill/>
          <a:ln w="6350">
            <a:solidFill>
              <a:srgbClr val="C0C0C0"/>
            </a:solidFill>
            <a:prstDash val="dash"/>
            <a:round/>
            <a:headEnd/>
            <a:tailEnd/>
          </a:ln>
        </p:spPr>
        <p:txBody>
          <a:bodyPr/>
          <a:lstStyle/>
          <a:p>
            <a:endParaRPr lang="es-CO"/>
          </a:p>
        </p:txBody>
      </p:sp>
      <p:sp>
        <p:nvSpPr>
          <p:cNvPr id="374833" name="Rectangle 228"/>
          <p:cNvSpPr>
            <a:spLocks noChangeArrowheads="1"/>
          </p:cNvSpPr>
          <p:nvPr/>
        </p:nvSpPr>
        <p:spPr bwMode="auto">
          <a:xfrm>
            <a:off x="7165975" y="1528763"/>
            <a:ext cx="693738" cy="244475"/>
          </a:xfrm>
          <a:prstGeom prst="rect">
            <a:avLst/>
          </a:prstGeom>
          <a:noFill/>
          <a:ln w="9525">
            <a:noFill/>
            <a:miter lim="800000"/>
            <a:headEnd/>
            <a:tailEnd/>
          </a:ln>
        </p:spPr>
        <p:txBody>
          <a:bodyPr>
            <a:spAutoFit/>
          </a:bodyPr>
          <a:lstStyle/>
          <a:p>
            <a:pPr algn="ctr"/>
            <a:r>
              <a:rPr lang="es-CO" altLang="es-CO" u="sng"/>
              <a:t>2016</a:t>
            </a:r>
            <a:endParaRPr lang="es-ES" altLang="es-CO" u="sng"/>
          </a:p>
        </p:txBody>
      </p:sp>
      <p:sp>
        <p:nvSpPr>
          <p:cNvPr id="374834" name="Rectangle 229"/>
          <p:cNvSpPr>
            <a:spLocks noChangeArrowheads="1"/>
          </p:cNvSpPr>
          <p:nvPr/>
        </p:nvSpPr>
        <p:spPr bwMode="auto">
          <a:xfrm>
            <a:off x="5391150" y="1528763"/>
            <a:ext cx="693738" cy="228600"/>
          </a:xfrm>
          <a:prstGeom prst="rect">
            <a:avLst/>
          </a:prstGeom>
          <a:noFill/>
          <a:ln w="9525">
            <a:noFill/>
            <a:miter lim="800000"/>
            <a:headEnd/>
            <a:tailEnd/>
          </a:ln>
        </p:spPr>
        <p:txBody>
          <a:bodyPr>
            <a:spAutoFit/>
          </a:bodyPr>
          <a:lstStyle/>
          <a:p>
            <a:pPr algn="ctr"/>
            <a:r>
              <a:rPr lang="es-CO" altLang="es-CO" sz="900" u="sng"/>
              <a:t>2014</a:t>
            </a:r>
            <a:endParaRPr lang="es-ES" altLang="es-CO" sz="900" u="sng"/>
          </a:p>
        </p:txBody>
      </p:sp>
      <p:graphicFrame>
        <p:nvGraphicFramePr>
          <p:cNvPr id="374976" name="Group 192"/>
          <p:cNvGraphicFramePr>
            <a:graphicFrameLocks noGrp="1"/>
          </p:cNvGraphicFramePr>
          <p:nvPr/>
        </p:nvGraphicFramePr>
        <p:xfrm>
          <a:off x="2700338" y="4532313"/>
          <a:ext cx="1808162" cy="412555"/>
        </p:xfrm>
        <a:graphic>
          <a:graphicData uri="http://schemas.openxmlformats.org/drawingml/2006/table">
            <a:tbl>
              <a:tblPr/>
              <a:tblGrid>
                <a:gridCol w="1379537"/>
                <a:gridCol w="214313"/>
                <a:gridCol w="214312"/>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ctr" latinLnBrk="0" hangingPunct="1">
                        <a:lnSpc>
                          <a:spcPct val="75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 Base: Recuerdan haber visto, leído o escuchado noticias, información o rumores sobre CHEC</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798</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75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716</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sp>
        <p:nvSpPr>
          <p:cNvPr id="374849" name="Oval 67"/>
          <p:cNvSpPr>
            <a:spLocks noChangeArrowheads="1"/>
          </p:cNvSpPr>
          <p:nvPr/>
        </p:nvSpPr>
        <p:spPr bwMode="auto">
          <a:xfrm flipH="1" flipV="1">
            <a:off x="5527675" y="2155825"/>
            <a:ext cx="69850" cy="69850"/>
          </a:xfrm>
          <a:prstGeom prst="ellipse">
            <a:avLst/>
          </a:prstGeom>
          <a:noFill/>
          <a:ln w="9525">
            <a:noFill/>
            <a:round/>
            <a:headEnd/>
            <a:tailEnd/>
          </a:ln>
        </p:spPr>
        <p:txBody>
          <a:bodyPr wrap="none" anchor="ctr"/>
          <a:lstStyle/>
          <a:p>
            <a:endParaRPr lang="es-ES" altLang="es-CO"/>
          </a:p>
        </p:txBody>
      </p:sp>
      <p:sp>
        <p:nvSpPr>
          <p:cNvPr id="374850" name="Rectangle 68"/>
          <p:cNvSpPr>
            <a:spLocks noChangeArrowheads="1"/>
          </p:cNvSpPr>
          <p:nvPr/>
        </p:nvSpPr>
        <p:spPr bwMode="auto">
          <a:xfrm>
            <a:off x="5194300" y="1963738"/>
            <a:ext cx="215900" cy="158750"/>
          </a:xfrm>
          <a:prstGeom prst="rect">
            <a:avLst/>
          </a:prstGeom>
          <a:noFill/>
          <a:ln w="9525">
            <a:noFill/>
            <a:miter lim="800000"/>
            <a:headEnd/>
            <a:tailEnd/>
          </a:ln>
        </p:spPr>
        <p:txBody>
          <a:bodyPr lIns="18000" tIns="10800" rIns="18000" bIns="10800">
            <a:spAutoFit/>
          </a:bodyPr>
          <a:lstStyle/>
          <a:p>
            <a:pPr algn="ctr"/>
            <a:r>
              <a:rPr lang="es-CO" altLang="es-CO" sz="900" b="0"/>
              <a:t>91</a:t>
            </a:r>
            <a:r>
              <a:rPr lang="es-CO" altLang="es-CO" sz="600" b="0"/>
              <a:t>%</a:t>
            </a:r>
            <a:endParaRPr lang="es-ES" altLang="es-CO" sz="600" b="0"/>
          </a:p>
        </p:txBody>
      </p:sp>
      <p:cxnSp>
        <p:nvCxnSpPr>
          <p:cNvPr id="374851" name="AutoShape 69"/>
          <p:cNvCxnSpPr>
            <a:cxnSpLocks noChangeShapeType="1"/>
            <a:stCxn id="374850" idx="3"/>
            <a:endCxn id="374849" idx="6"/>
          </p:cNvCxnSpPr>
          <p:nvPr/>
        </p:nvCxnSpPr>
        <p:spPr bwMode="auto">
          <a:xfrm>
            <a:off x="5410200" y="2043113"/>
            <a:ext cx="117475" cy="147637"/>
          </a:xfrm>
          <a:prstGeom prst="bentConnector3">
            <a:avLst>
              <a:gd name="adj1" fmla="val 50000"/>
            </a:avLst>
          </a:prstGeom>
          <a:noFill/>
          <a:ln w="9525">
            <a:solidFill>
              <a:srgbClr val="C0C0C0"/>
            </a:solidFill>
            <a:miter lim="800000"/>
            <a:headEnd/>
            <a:tailEnd/>
          </a:ln>
        </p:spPr>
      </p:cxnSp>
      <p:sp>
        <p:nvSpPr>
          <p:cNvPr id="374852" name="Oval 70"/>
          <p:cNvSpPr>
            <a:spLocks noChangeArrowheads="1"/>
          </p:cNvSpPr>
          <p:nvPr/>
        </p:nvSpPr>
        <p:spPr bwMode="auto">
          <a:xfrm flipH="1" flipV="1">
            <a:off x="5910263" y="2116138"/>
            <a:ext cx="69850" cy="69850"/>
          </a:xfrm>
          <a:prstGeom prst="ellipse">
            <a:avLst/>
          </a:prstGeom>
          <a:noFill/>
          <a:ln w="9525">
            <a:noFill/>
            <a:round/>
            <a:headEnd/>
            <a:tailEnd/>
          </a:ln>
        </p:spPr>
        <p:txBody>
          <a:bodyPr rot="10800000" wrap="none" anchor="ctr"/>
          <a:lstStyle/>
          <a:p>
            <a:endParaRPr lang="es-ES" altLang="es-CO"/>
          </a:p>
        </p:txBody>
      </p:sp>
      <p:sp>
        <p:nvSpPr>
          <p:cNvPr id="374853" name="Rectangle 71"/>
          <p:cNvSpPr>
            <a:spLocks noChangeArrowheads="1"/>
          </p:cNvSpPr>
          <p:nvPr/>
        </p:nvSpPr>
        <p:spPr bwMode="auto">
          <a:xfrm>
            <a:off x="5618163" y="1803400"/>
            <a:ext cx="215900" cy="158750"/>
          </a:xfrm>
          <a:prstGeom prst="rect">
            <a:avLst/>
          </a:prstGeom>
          <a:noFill/>
          <a:ln w="9525">
            <a:noFill/>
            <a:miter lim="800000"/>
            <a:headEnd/>
            <a:tailEnd/>
          </a:ln>
        </p:spPr>
        <p:txBody>
          <a:bodyPr lIns="18000" tIns="10800" rIns="18000" bIns="10800">
            <a:spAutoFit/>
          </a:bodyPr>
          <a:lstStyle/>
          <a:p>
            <a:pPr algn="ctr"/>
            <a:r>
              <a:rPr lang="es-CO" altLang="es-CO" sz="900" b="0"/>
              <a:t>5</a:t>
            </a:r>
            <a:r>
              <a:rPr lang="es-CO" altLang="es-CO" sz="600" b="0"/>
              <a:t>%</a:t>
            </a:r>
            <a:endParaRPr lang="es-ES" altLang="es-CO" sz="600" b="0"/>
          </a:p>
        </p:txBody>
      </p:sp>
      <p:cxnSp>
        <p:nvCxnSpPr>
          <p:cNvPr id="374854" name="AutoShape 72"/>
          <p:cNvCxnSpPr>
            <a:cxnSpLocks noChangeShapeType="1"/>
            <a:stCxn id="374853" idx="2"/>
          </p:cNvCxnSpPr>
          <p:nvPr/>
        </p:nvCxnSpPr>
        <p:spPr bwMode="auto">
          <a:xfrm rot="16200000" flipH="1">
            <a:off x="5732463" y="1955800"/>
            <a:ext cx="222250" cy="234950"/>
          </a:xfrm>
          <a:prstGeom prst="bentConnector2">
            <a:avLst/>
          </a:prstGeom>
          <a:noFill/>
          <a:ln w="9525">
            <a:solidFill>
              <a:srgbClr val="C0C0C0"/>
            </a:solidFill>
            <a:miter lim="800000"/>
            <a:headEnd/>
            <a:tailEnd/>
          </a:ln>
        </p:spPr>
      </p:cxnSp>
      <p:sp>
        <p:nvSpPr>
          <p:cNvPr id="374855" name="Oval 73"/>
          <p:cNvSpPr>
            <a:spLocks noChangeArrowheads="1"/>
          </p:cNvSpPr>
          <p:nvPr/>
        </p:nvSpPr>
        <p:spPr bwMode="auto">
          <a:xfrm flipV="1">
            <a:off x="5907088" y="2162175"/>
            <a:ext cx="69850" cy="69850"/>
          </a:xfrm>
          <a:prstGeom prst="ellipse">
            <a:avLst/>
          </a:prstGeom>
          <a:noFill/>
          <a:ln w="9525">
            <a:noFill/>
            <a:round/>
            <a:headEnd/>
            <a:tailEnd/>
          </a:ln>
        </p:spPr>
        <p:txBody>
          <a:bodyPr rot="10800000" wrap="none" anchor="ctr"/>
          <a:lstStyle/>
          <a:p>
            <a:endParaRPr lang="es-ES" altLang="es-CO"/>
          </a:p>
        </p:txBody>
      </p:sp>
      <p:sp>
        <p:nvSpPr>
          <p:cNvPr id="374856" name="Rectangle 74"/>
          <p:cNvSpPr>
            <a:spLocks noChangeArrowheads="1"/>
          </p:cNvSpPr>
          <p:nvPr/>
        </p:nvSpPr>
        <p:spPr bwMode="auto">
          <a:xfrm flipH="1">
            <a:off x="6030913" y="1993900"/>
            <a:ext cx="215900" cy="158750"/>
          </a:xfrm>
          <a:prstGeom prst="rect">
            <a:avLst/>
          </a:prstGeom>
          <a:noFill/>
          <a:ln w="9525">
            <a:noFill/>
            <a:miter lim="800000"/>
            <a:headEnd/>
            <a:tailEnd/>
          </a:ln>
        </p:spPr>
        <p:txBody>
          <a:bodyPr lIns="18000" tIns="10800" rIns="18000" bIns="10800">
            <a:spAutoFit/>
          </a:bodyPr>
          <a:lstStyle/>
          <a:p>
            <a:pPr algn="ctr"/>
            <a:r>
              <a:rPr lang="es-CO" altLang="es-CO" sz="900" b="0"/>
              <a:t>4</a:t>
            </a:r>
            <a:r>
              <a:rPr lang="es-CO" altLang="es-CO" sz="600" b="0"/>
              <a:t>%</a:t>
            </a:r>
            <a:endParaRPr lang="es-ES" altLang="es-CO" sz="600" b="0"/>
          </a:p>
        </p:txBody>
      </p:sp>
      <p:cxnSp>
        <p:nvCxnSpPr>
          <p:cNvPr id="374857" name="AutoShape 75"/>
          <p:cNvCxnSpPr>
            <a:cxnSpLocks noChangeShapeType="1"/>
          </p:cNvCxnSpPr>
          <p:nvPr/>
        </p:nvCxnSpPr>
        <p:spPr bwMode="auto">
          <a:xfrm rot="5400000">
            <a:off x="5962650" y="2112963"/>
            <a:ext cx="147637" cy="58738"/>
          </a:xfrm>
          <a:prstGeom prst="bentConnector3">
            <a:avLst>
              <a:gd name="adj1" fmla="val 49463"/>
            </a:avLst>
          </a:prstGeom>
          <a:noFill/>
          <a:ln w="9525">
            <a:solidFill>
              <a:srgbClr val="C0C0C0"/>
            </a:solidFill>
            <a:miter lim="800000"/>
            <a:headEnd/>
            <a:tailEnd/>
          </a:ln>
        </p:spPr>
      </p:cxnSp>
      <p:sp>
        <p:nvSpPr>
          <p:cNvPr id="374858" name="Oval 76"/>
          <p:cNvSpPr>
            <a:spLocks noChangeArrowheads="1"/>
          </p:cNvSpPr>
          <p:nvPr/>
        </p:nvSpPr>
        <p:spPr bwMode="auto">
          <a:xfrm flipH="1" flipV="1">
            <a:off x="7307263" y="2155825"/>
            <a:ext cx="69850" cy="69850"/>
          </a:xfrm>
          <a:prstGeom prst="ellipse">
            <a:avLst/>
          </a:prstGeom>
          <a:noFill/>
          <a:ln w="9525">
            <a:noFill/>
            <a:round/>
            <a:headEnd/>
            <a:tailEnd/>
          </a:ln>
        </p:spPr>
        <p:txBody>
          <a:bodyPr wrap="none" anchor="ctr"/>
          <a:lstStyle/>
          <a:p>
            <a:endParaRPr lang="es-ES" altLang="es-CO"/>
          </a:p>
        </p:txBody>
      </p:sp>
      <p:sp>
        <p:nvSpPr>
          <p:cNvPr id="374859" name="Rectangle 77"/>
          <p:cNvSpPr>
            <a:spLocks noChangeArrowheads="1"/>
          </p:cNvSpPr>
          <p:nvPr/>
        </p:nvSpPr>
        <p:spPr bwMode="auto">
          <a:xfrm>
            <a:off x="6973888" y="1963738"/>
            <a:ext cx="215900" cy="158750"/>
          </a:xfrm>
          <a:prstGeom prst="rect">
            <a:avLst/>
          </a:prstGeom>
          <a:noFill/>
          <a:ln w="9525">
            <a:noFill/>
            <a:miter lim="800000"/>
            <a:headEnd/>
            <a:tailEnd/>
          </a:ln>
        </p:spPr>
        <p:txBody>
          <a:bodyPr lIns="18000" tIns="10800" rIns="18000" bIns="10800">
            <a:spAutoFit/>
          </a:bodyPr>
          <a:lstStyle/>
          <a:p>
            <a:pPr algn="ctr"/>
            <a:r>
              <a:rPr lang="es-CO" altLang="es-CO" sz="900" b="0"/>
              <a:t>86</a:t>
            </a:r>
            <a:r>
              <a:rPr lang="es-CO" altLang="es-CO" sz="600" b="0"/>
              <a:t>%</a:t>
            </a:r>
            <a:endParaRPr lang="es-ES" altLang="es-CO" sz="600" b="0"/>
          </a:p>
        </p:txBody>
      </p:sp>
      <p:cxnSp>
        <p:nvCxnSpPr>
          <p:cNvPr id="374860" name="AutoShape 78"/>
          <p:cNvCxnSpPr>
            <a:cxnSpLocks noChangeShapeType="1"/>
            <a:stCxn id="374859" idx="3"/>
            <a:endCxn id="374858" idx="6"/>
          </p:cNvCxnSpPr>
          <p:nvPr/>
        </p:nvCxnSpPr>
        <p:spPr bwMode="auto">
          <a:xfrm>
            <a:off x="7189788" y="2043113"/>
            <a:ext cx="117475" cy="147637"/>
          </a:xfrm>
          <a:prstGeom prst="bentConnector3">
            <a:avLst>
              <a:gd name="adj1" fmla="val 50000"/>
            </a:avLst>
          </a:prstGeom>
          <a:noFill/>
          <a:ln w="9525">
            <a:solidFill>
              <a:srgbClr val="C0C0C0"/>
            </a:solidFill>
            <a:miter lim="800000"/>
            <a:headEnd/>
            <a:tailEnd/>
          </a:ln>
        </p:spPr>
      </p:cxnSp>
      <p:sp>
        <p:nvSpPr>
          <p:cNvPr id="374861" name="Oval 79"/>
          <p:cNvSpPr>
            <a:spLocks noChangeArrowheads="1"/>
          </p:cNvSpPr>
          <p:nvPr/>
        </p:nvSpPr>
        <p:spPr bwMode="auto">
          <a:xfrm flipH="1" flipV="1">
            <a:off x="7666038" y="2171700"/>
            <a:ext cx="69850" cy="69850"/>
          </a:xfrm>
          <a:prstGeom prst="ellipse">
            <a:avLst/>
          </a:prstGeom>
          <a:noFill/>
          <a:ln w="9525">
            <a:noFill/>
            <a:round/>
            <a:headEnd/>
            <a:tailEnd/>
          </a:ln>
        </p:spPr>
        <p:txBody>
          <a:bodyPr rot="10800000" wrap="none" anchor="ctr"/>
          <a:lstStyle/>
          <a:p>
            <a:endParaRPr lang="es-ES" altLang="es-CO"/>
          </a:p>
        </p:txBody>
      </p:sp>
      <p:sp>
        <p:nvSpPr>
          <p:cNvPr id="374862" name="Rectangle 80"/>
          <p:cNvSpPr>
            <a:spLocks noChangeArrowheads="1"/>
          </p:cNvSpPr>
          <p:nvPr/>
        </p:nvSpPr>
        <p:spPr bwMode="auto">
          <a:xfrm>
            <a:off x="7397750" y="1803400"/>
            <a:ext cx="215900" cy="158750"/>
          </a:xfrm>
          <a:prstGeom prst="rect">
            <a:avLst/>
          </a:prstGeom>
          <a:noFill/>
          <a:ln w="9525">
            <a:noFill/>
            <a:miter lim="800000"/>
            <a:headEnd/>
            <a:tailEnd/>
          </a:ln>
        </p:spPr>
        <p:txBody>
          <a:bodyPr lIns="18000" tIns="10800" rIns="18000" bIns="10800">
            <a:spAutoFit/>
          </a:bodyPr>
          <a:lstStyle/>
          <a:p>
            <a:pPr algn="ctr"/>
            <a:r>
              <a:rPr lang="es-CO" altLang="es-CO" sz="900" b="0"/>
              <a:t>3</a:t>
            </a:r>
            <a:r>
              <a:rPr lang="es-CO" altLang="es-CO" sz="600" b="0"/>
              <a:t>%</a:t>
            </a:r>
            <a:endParaRPr lang="es-ES" altLang="es-CO" sz="600" b="0"/>
          </a:p>
        </p:txBody>
      </p:sp>
      <p:cxnSp>
        <p:nvCxnSpPr>
          <p:cNvPr id="374863" name="AutoShape 81"/>
          <p:cNvCxnSpPr>
            <a:cxnSpLocks noChangeShapeType="1"/>
            <a:stCxn id="374862" idx="2"/>
            <a:endCxn id="374861" idx="6"/>
          </p:cNvCxnSpPr>
          <p:nvPr/>
        </p:nvCxnSpPr>
        <p:spPr bwMode="auto">
          <a:xfrm rot="16200000" flipH="1">
            <a:off x="7463631" y="2004219"/>
            <a:ext cx="244475" cy="160338"/>
          </a:xfrm>
          <a:prstGeom prst="bentConnector2">
            <a:avLst/>
          </a:prstGeom>
          <a:noFill/>
          <a:ln w="9525">
            <a:solidFill>
              <a:srgbClr val="C0C0C0"/>
            </a:solidFill>
            <a:miter lim="800000"/>
            <a:headEnd/>
            <a:tailEnd/>
          </a:ln>
        </p:spPr>
      </p:cxnSp>
      <p:sp>
        <p:nvSpPr>
          <p:cNvPr id="374864" name="Oval 82"/>
          <p:cNvSpPr>
            <a:spLocks noChangeArrowheads="1"/>
          </p:cNvSpPr>
          <p:nvPr/>
        </p:nvSpPr>
        <p:spPr bwMode="auto">
          <a:xfrm flipV="1">
            <a:off x="7648575" y="2143125"/>
            <a:ext cx="69850" cy="69850"/>
          </a:xfrm>
          <a:prstGeom prst="ellipse">
            <a:avLst/>
          </a:prstGeom>
          <a:noFill/>
          <a:ln w="9525">
            <a:noFill/>
            <a:round/>
            <a:headEnd/>
            <a:tailEnd/>
          </a:ln>
        </p:spPr>
        <p:txBody>
          <a:bodyPr wrap="none" anchor="ctr"/>
          <a:lstStyle/>
          <a:p>
            <a:endParaRPr lang="es-ES" altLang="es-CO"/>
          </a:p>
        </p:txBody>
      </p:sp>
      <p:sp>
        <p:nvSpPr>
          <p:cNvPr id="374865" name="Rectangle 83"/>
          <p:cNvSpPr>
            <a:spLocks noChangeArrowheads="1"/>
          </p:cNvSpPr>
          <p:nvPr/>
        </p:nvSpPr>
        <p:spPr bwMode="auto">
          <a:xfrm flipH="1">
            <a:off x="7810500" y="1993900"/>
            <a:ext cx="215900" cy="158750"/>
          </a:xfrm>
          <a:prstGeom prst="rect">
            <a:avLst/>
          </a:prstGeom>
          <a:noFill/>
          <a:ln w="9525">
            <a:noFill/>
            <a:miter lim="800000"/>
            <a:headEnd/>
            <a:tailEnd/>
          </a:ln>
        </p:spPr>
        <p:txBody>
          <a:bodyPr lIns="18000" tIns="10800" rIns="18000" bIns="10800">
            <a:spAutoFit/>
          </a:bodyPr>
          <a:lstStyle/>
          <a:p>
            <a:pPr algn="ctr"/>
            <a:r>
              <a:rPr lang="es-CO" altLang="es-CO" sz="900" b="0"/>
              <a:t>11</a:t>
            </a:r>
            <a:r>
              <a:rPr lang="es-CO" altLang="es-CO" sz="600" b="0"/>
              <a:t>%</a:t>
            </a:r>
            <a:endParaRPr lang="es-ES" altLang="es-CO" sz="600" b="0"/>
          </a:p>
        </p:txBody>
      </p:sp>
      <p:cxnSp>
        <p:nvCxnSpPr>
          <p:cNvPr id="374866" name="AutoShape 84"/>
          <p:cNvCxnSpPr>
            <a:cxnSpLocks noChangeShapeType="1"/>
            <a:stCxn id="374865" idx="3"/>
          </p:cNvCxnSpPr>
          <p:nvPr/>
        </p:nvCxnSpPr>
        <p:spPr bwMode="auto">
          <a:xfrm rot="10800000" flipV="1">
            <a:off x="7753350" y="2073275"/>
            <a:ext cx="57150" cy="196850"/>
          </a:xfrm>
          <a:prstGeom prst="bentConnector2">
            <a:avLst/>
          </a:prstGeom>
          <a:noFill/>
          <a:ln w="9525">
            <a:solidFill>
              <a:srgbClr val="C0C0C0"/>
            </a:solidFill>
            <a:miter lim="800000"/>
            <a:headEnd/>
            <a:tailEnd/>
          </a:ln>
        </p:spPr>
      </p:cxnSp>
      <p:sp>
        <p:nvSpPr>
          <p:cNvPr id="374867" name="Oval 85"/>
          <p:cNvSpPr>
            <a:spLocks noChangeArrowheads="1"/>
          </p:cNvSpPr>
          <p:nvPr/>
        </p:nvSpPr>
        <p:spPr bwMode="auto">
          <a:xfrm flipH="1" flipV="1">
            <a:off x="5527675" y="2674938"/>
            <a:ext cx="69850" cy="69850"/>
          </a:xfrm>
          <a:prstGeom prst="ellipse">
            <a:avLst/>
          </a:prstGeom>
          <a:noFill/>
          <a:ln w="9525">
            <a:noFill/>
            <a:round/>
            <a:headEnd/>
            <a:tailEnd/>
          </a:ln>
        </p:spPr>
        <p:txBody>
          <a:bodyPr wrap="none" anchor="ctr"/>
          <a:lstStyle/>
          <a:p>
            <a:endParaRPr lang="es-ES" altLang="es-CO"/>
          </a:p>
        </p:txBody>
      </p:sp>
      <p:sp>
        <p:nvSpPr>
          <p:cNvPr id="374868" name="Rectangle 86"/>
          <p:cNvSpPr>
            <a:spLocks noChangeArrowheads="1"/>
          </p:cNvSpPr>
          <p:nvPr/>
        </p:nvSpPr>
        <p:spPr bwMode="auto">
          <a:xfrm>
            <a:off x="5194300" y="2482850"/>
            <a:ext cx="215900" cy="158750"/>
          </a:xfrm>
          <a:prstGeom prst="rect">
            <a:avLst/>
          </a:prstGeom>
          <a:noFill/>
          <a:ln w="9525">
            <a:noFill/>
            <a:miter lim="800000"/>
            <a:headEnd/>
            <a:tailEnd/>
          </a:ln>
        </p:spPr>
        <p:txBody>
          <a:bodyPr lIns="18000" tIns="10800" rIns="18000" bIns="10800">
            <a:spAutoFit/>
          </a:bodyPr>
          <a:lstStyle/>
          <a:p>
            <a:pPr algn="ctr"/>
            <a:r>
              <a:rPr lang="es-CO" altLang="es-CO" sz="900" b="0"/>
              <a:t>73</a:t>
            </a:r>
            <a:r>
              <a:rPr lang="es-CO" altLang="es-CO" sz="600" b="0"/>
              <a:t>%</a:t>
            </a:r>
            <a:endParaRPr lang="es-ES" altLang="es-CO" sz="600" b="0"/>
          </a:p>
        </p:txBody>
      </p:sp>
      <p:cxnSp>
        <p:nvCxnSpPr>
          <p:cNvPr id="374869" name="AutoShape 87"/>
          <p:cNvCxnSpPr>
            <a:cxnSpLocks noChangeShapeType="1"/>
            <a:stCxn id="374868" idx="3"/>
            <a:endCxn id="374867" idx="6"/>
          </p:cNvCxnSpPr>
          <p:nvPr/>
        </p:nvCxnSpPr>
        <p:spPr bwMode="auto">
          <a:xfrm>
            <a:off x="5410200" y="2562225"/>
            <a:ext cx="117475" cy="147638"/>
          </a:xfrm>
          <a:prstGeom prst="bentConnector3">
            <a:avLst>
              <a:gd name="adj1" fmla="val 50000"/>
            </a:avLst>
          </a:prstGeom>
          <a:noFill/>
          <a:ln w="9525">
            <a:solidFill>
              <a:srgbClr val="C0C0C0"/>
            </a:solidFill>
            <a:miter lim="800000"/>
            <a:headEnd/>
            <a:tailEnd/>
          </a:ln>
        </p:spPr>
      </p:cxnSp>
      <p:sp>
        <p:nvSpPr>
          <p:cNvPr id="374870" name="Oval 88"/>
          <p:cNvSpPr>
            <a:spLocks noChangeArrowheads="1"/>
          </p:cNvSpPr>
          <p:nvPr/>
        </p:nvSpPr>
        <p:spPr bwMode="auto">
          <a:xfrm flipH="1" flipV="1">
            <a:off x="5903913" y="2662238"/>
            <a:ext cx="69850" cy="69850"/>
          </a:xfrm>
          <a:prstGeom prst="ellipse">
            <a:avLst/>
          </a:prstGeom>
          <a:noFill/>
          <a:ln w="9525">
            <a:noFill/>
            <a:round/>
            <a:headEnd/>
            <a:tailEnd/>
          </a:ln>
        </p:spPr>
        <p:txBody>
          <a:bodyPr rot="10800000" wrap="none" anchor="ctr"/>
          <a:lstStyle/>
          <a:p>
            <a:endParaRPr lang="es-ES" altLang="es-CO"/>
          </a:p>
        </p:txBody>
      </p:sp>
      <p:sp>
        <p:nvSpPr>
          <p:cNvPr id="374873" name="Oval 91"/>
          <p:cNvSpPr>
            <a:spLocks noChangeArrowheads="1"/>
          </p:cNvSpPr>
          <p:nvPr/>
        </p:nvSpPr>
        <p:spPr bwMode="auto">
          <a:xfrm flipV="1">
            <a:off x="5900738" y="2700338"/>
            <a:ext cx="69850" cy="69850"/>
          </a:xfrm>
          <a:prstGeom prst="ellipse">
            <a:avLst/>
          </a:prstGeom>
          <a:noFill/>
          <a:ln w="9525">
            <a:noFill/>
            <a:round/>
            <a:headEnd/>
            <a:tailEnd/>
          </a:ln>
        </p:spPr>
        <p:txBody>
          <a:bodyPr rot="10800000" wrap="none" anchor="ctr"/>
          <a:lstStyle/>
          <a:p>
            <a:endParaRPr lang="es-ES" altLang="es-CO"/>
          </a:p>
        </p:txBody>
      </p:sp>
      <p:sp>
        <p:nvSpPr>
          <p:cNvPr id="374874" name="Rectangle 92"/>
          <p:cNvSpPr>
            <a:spLocks noChangeArrowheads="1"/>
          </p:cNvSpPr>
          <p:nvPr/>
        </p:nvSpPr>
        <p:spPr bwMode="auto">
          <a:xfrm flipH="1">
            <a:off x="6030913" y="2513013"/>
            <a:ext cx="215900" cy="158750"/>
          </a:xfrm>
          <a:prstGeom prst="rect">
            <a:avLst/>
          </a:prstGeom>
          <a:noFill/>
          <a:ln w="9525">
            <a:noFill/>
            <a:miter lim="800000"/>
            <a:headEnd/>
            <a:tailEnd/>
          </a:ln>
        </p:spPr>
        <p:txBody>
          <a:bodyPr lIns="18000" tIns="10800" rIns="18000" bIns="10800">
            <a:spAutoFit/>
          </a:bodyPr>
          <a:lstStyle/>
          <a:p>
            <a:pPr algn="ctr"/>
            <a:r>
              <a:rPr lang="es-CO" altLang="es-CO" sz="900" b="0"/>
              <a:t>27</a:t>
            </a:r>
            <a:r>
              <a:rPr lang="es-CO" altLang="es-CO" sz="600" b="0"/>
              <a:t>%</a:t>
            </a:r>
            <a:endParaRPr lang="es-ES" altLang="es-CO" sz="600" b="0"/>
          </a:p>
        </p:txBody>
      </p:sp>
      <p:cxnSp>
        <p:nvCxnSpPr>
          <p:cNvPr id="374875" name="AutoShape 93"/>
          <p:cNvCxnSpPr>
            <a:cxnSpLocks noChangeShapeType="1"/>
            <a:stCxn id="374874" idx="3"/>
            <a:endCxn id="374873" idx="6"/>
          </p:cNvCxnSpPr>
          <p:nvPr/>
        </p:nvCxnSpPr>
        <p:spPr bwMode="auto">
          <a:xfrm rot="10800000" flipV="1">
            <a:off x="5970588" y="2592388"/>
            <a:ext cx="60325" cy="142875"/>
          </a:xfrm>
          <a:prstGeom prst="bentConnector3">
            <a:avLst>
              <a:gd name="adj1" fmla="val 50000"/>
            </a:avLst>
          </a:prstGeom>
          <a:noFill/>
          <a:ln w="9525">
            <a:solidFill>
              <a:srgbClr val="C0C0C0"/>
            </a:solidFill>
            <a:miter lim="800000"/>
            <a:headEnd/>
            <a:tailEnd/>
          </a:ln>
        </p:spPr>
      </p:cxnSp>
      <p:sp>
        <p:nvSpPr>
          <p:cNvPr id="374876" name="Oval 94"/>
          <p:cNvSpPr>
            <a:spLocks noChangeArrowheads="1"/>
          </p:cNvSpPr>
          <p:nvPr/>
        </p:nvSpPr>
        <p:spPr bwMode="auto">
          <a:xfrm flipH="1" flipV="1">
            <a:off x="7364413" y="2674938"/>
            <a:ext cx="69850" cy="69850"/>
          </a:xfrm>
          <a:prstGeom prst="ellipse">
            <a:avLst/>
          </a:prstGeom>
          <a:noFill/>
          <a:ln w="9525">
            <a:noFill/>
            <a:round/>
            <a:headEnd/>
            <a:tailEnd/>
          </a:ln>
        </p:spPr>
        <p:txBody>
          <a:bodyPr wrap="none" anchor="ctr"/>
          <a:lstStyle/>
          <a:p>
            <a:endParaRPr lang="es-ES" altLang="es-CO"/>
          </a:p>
        </p:txBody>
      </p:sp>
      <p:sp>
        <p:nvSpPr>
          <p:cNvPr id="374877" name="Rectangle 95"/>
          <p:cNvSpPr>
            <a:spLocks noChangeArrowheads="1"/>
          </p:cNvSpPr>
          <p:nvPr/>
        </p:nvSpPr>
        <p:spPr bwMode="auto">
          <a:xfrm>
            <a:off x="7031038" y="2482850"/>
            <a:ext cx="215900" cy="158750"/>
          </a:xfrm>
          <a:prstGeom prst="rect">
            <a:avLst/>
          </a:prstGeom>
          <a:noFill/>
          <a:ln w="9525">
            <a:noFill/>
            <a:miter lim="800000"/>
            <a:headEnd/>
            <a:tailEnd/>
          </a:ln>
        </p:spPr>
        <p:txBody>
          <a:bodyPr lIns="18000" tIns="10800" rIns="18000" bIns="10800">
            <a:spAutoFit/>
          </a:bodyPr>
          <a:lstStyle/>
          <a:p>
            <a:pPr algn="ctr"/>
            <a:r>
              <a:rPr lang="es-CO" altLang="es-CO" sz="900" b="0"/>
              <a:t>80</a:t>
            </a:r>
            <a:r>
              <a:rPr lang="es-CO" altLang="es-CO" sz="600" b="0"/>
              <a:t>%</a:t>
            </a:r>
            <a:endParaRPr lang="es-ES" altLang="es-CO" sz="600" b="0"/>
          </a:p>
        </p:txBody>
      </p:sp>
      <p:cxnSp>
        <p:nvCxnSpPr>
          <p:cNvPr id="374878" name="AutoShape 96"/>
          <p:cNvCxnSpPr>
            <a:cxnSpLocks noChangeShapeType="1"/>
            <a:stCxn id="374877" idx="3"/>
            <a:endCxn id="374876" idx="6"/>
          </p:cNvCxnSpPr>
          <p:nvPr/>
        </p:nvCxnSpPr>
        <p:spPr bwMode="auto">
          <a:xfrm>
            <a:off x="7246938" y="2562225"/>
            <a:ext cx="117475" cy="147638"/>
          </a:xfrm>
          <a:prstGeom prst="bentConnector3">
            <a:avLst>
              <a:gd name="adj1" fmla="val 50000"/>
            </a:avLst>
          </a:prstGeom>
          <a:noFill/>
          <a:ln w="9525">
            <a:solidFill>
              <a:srgbClr val="C0C0C0"/>
            </a:solidFill>
            <a:miter lim="800000"/>
            <a:headEnd/>
            <a:tailEnd/>
          </a:ln>
        </p:spPr>
      </p:cxnSp>
      <p:sp>
        <p:nvSpPr>
          <p:cNvPr id="374879" name="Oval 97"/>
          <p:cNvSpPr>
            <a:spLocks noChangeArrowheads="1"/>
          </p:cNvSpPr>
          <p:nvPr/>
        </p:nvSpPr>
        <p:spPr bwMode="auto">
          <a:xfrm flipH="1" flipV="1">
            <a:off x="7581900" y="2592388"/>
            <a:ext cx="69850" cy="69850"/>
          </a:xfrm>
          <a:prstGeom prst="ellipse">
            <a:avLst/>
          </a:prstGeom>
          <a:noFill/>
          <a:ln w="9525">
            <a:noFill/>
            <a:round/>
            <a:headEnd/>
            <a:tailEnd/>
          </a:ln>
        </p:spPr>
        <p:txBody>
          <a:bodyPr wrap="none" anchor="ctr"/>
          <a:lstStyle/>
          <a:p>
            <a:endParaRPr lang="es-ES" altLang="es-CO"/>
          </a:p>
        </p:txBody>
      </p:sp>
      <p:sp>
        <p:nvSpPr>
          <p:cNvPr id="374880" name="Rectangle 98"/>
          <p:cNvSpPr>
            <a:spLocks noChangeArrowheads="1"/>
          </p:cNvSpPr>
          <p:nvPr/>
        </p:nvSpPr>
        <p:spPr bwMode="auto">
          <a:xfrm>
            <a:off x="7461250" y="2355850"/>
            <a:ext cx="215900" cy="158750"/>
          </a:xfrm>
          <a:prstGeom prst="rect">
            <a:avLst/>
          </a:prstGeom>
          <a:noFill/>
          <a:ln w="9525">
            <a:noFill/>
            <a:miter lim="800000"/>
            <a:headEnd/>
            <a:tailEnd/>
          </a:ln>
        </p:spPr>
        <p:txBody>
          <a:bodyPr lIns="18000" tIns="10800" rIns="18000" bIns="10800">
            <a:spAutoFit/>
          </a:bodyPr>
          <a:lstStyle/>
          <a:p>
            <a:pPr algn="ctr"/>
            <a:r>
              <a:rPr lang="es-CO" altLang="es-CO" sz="900" b="0"/>
              <a:t>1</a:t>
            </a:r>
            <a:r>
              <a:rPr lang="es-CO" altLang="es-CO" sz="600" b="0"/>
              <a:t>%</a:t>
            </a:r>
            <a:endParaRPr lang="es-ES" altLang="es-CO" sz="600" b="0"/>
          </a:p>
        </p:txBody>
      </p:sp>
      <p:cxnSp>
        <p:nvCxnSpPr>
          <p:cNvPr id="374881" name="AutoShape 99"/>
          <p:cNvCxnSpPr>
            <a:cxnSpLocks noChangeShapeType="1"/>
            <a:stCxn id="374880" idx="2"/>
          </p:cNvCxnSpPr>
          <p:nvPr/>
        </p:nvCxnSpPr>
        <p:spPr bwMode="auto">
          <a:xfrm rot="16200000" flipH="1">
            <a:off x="7523162" y="2560638"/>
            <a:ext cx="163513" cy="71438"/>
          </a:xfrm>
          <a:prstGeom prst="bentConnector3">
            <a:avLst>
              <a:gd name="adj1" fmla="val 49514"/>
            </a:avLst>
          </a:prstGeom>
          <a:noFill/>
          <a:ln w="9525">
            <a:solidFill>
              <a:srgbClr val="C0C0C0"/>
            </a:solidFill>
            <a:miter lim="800000"/>
            <a:headEnd/>
            <a:tailEnd/>
          </a:ln>
        </p:spPr>
      </p:cxnSp>
      <p:sp>
        <p:nvSpPr>
          <p:cNvPr id="374882" name="Oval 100"/>
          <p:cNvSpPr>
            <a:spLocks noChangeArrowheads="1"/>
          </p:cNvSpPr>
          <p:nvPr/>
        </p:nvSpPr>
        <p:spPr bwMode="auto">
          <a:xfrm flipV="1">
            <a:off x="7623175" y="2662238"/>
            <a:ext cx="69850" cy="69850"/>
          </a:xfrm>
          <a:prstGeom prst="ellipse">
            <a:avLst/>
          </a:prstGeom>
          <a:noFill/>
          <a:ln w="9525">
            <a:noFill/>
            <a:round/>
            <a:headEnd/>
            <a:tailEnd/>
          </a:ln>
        </p:spPr>
        <p:txBody>
          <a:bodyPr wrap="none" anchor="ctr"/>
          <a:lstStyle/>
          <a:p>
            <a:endParaRPr lang="es-ES" altLang="es-CO"/>
          </a:p>
        </p:txBody>
      </p:sp>
      <p:sp>
        <p:nvSpPr>
          <p:cNvPr id="374883" name="Rectangle 101"/>
          <p:cNvSpPr>
            <a:spLocks noChangeArrowheads="1"/>
          </p:cNvSpPr>
          <p:nvPr/>
        </p:nvSpPr>
        <p:spPr bwMode="auto">
          <a:xfrm flipH="1">
            <a:off x="7785100" y="2513013"/>
            <a:ext cx="215900" cy="158750"/>
          </a:xfrm>
          <a:prstGeom prst="rect">
            <a:avLst/>
          </a:prstGeom>
          <a:noFill/>
          <a:ln w="9525">
            <a:noFill/>
            <a:miter lim="800000"/>
            <a:headEnd/>
            <a:tailEnd/>
          </a:ln>
        </p:spPr>
        <p:txBody>
          <a:bodyPr lIns="18000" tIns="10800" rIns="18000" bIns="10800">
            <a:spAutoFit/>
          </a:bodyPr>
          <a:lstStyle/>
          <a:p>
            <a:pPr algn="ctr"/>
            <a:r>
              <a:rPr lang="es-CO" altLang="es-CO" sz="900" b="0"/>
              <a:t>19</a:t>
            </a:r>
            <a:r>
              <a:rPr lang="es-CO" altLang="es-CO" sz="600" b="0"/>
              <a:t>%</a:t>
            </a:r>
            <a:endParaRPr lang="es-ES" altLang="es-CO" sz="600" b="0"/>
          </a:p>
        </p:txBody>
      </p:sp>
      <p:cxnSp>
        <p:nvCxnSpPr>
          <p:cNvPr id="374884" name="AutoShape 102"/>
          <p:cNvCxnSpPr>
            <a:cxnSpLocks noChangeShapeType="1"/>
            <a:stCxn id="374883" idx="3"/>
          </p:cNvCxnSpPr>
          <p:nvPr/>
        </p:nvCxnSpPr>
        <p:spPr bwMode="auto">
          <a:xfrm rot="10800000" flipV="1">
            <a:off x="7756525" y="2592388"/>
            <a:ext cx="28575" cy="131762"/>
          </a:xfrm>
          <a:prstGeom prst="bentConnector2">
            <a:avLst/>
          </a:prstGeom>
          <a:noFill/>
          <a:ln w="9525">
            <a:solidFill>
              <a:srgbClr val="C0C0C0"/>
            </a:solidFill>
            <a:miter lim="800000"/>
            <a:headEnd/>
            <a:tailEnd/>
          </a:ln>
        </p:spPr>
      </p:cxnSp>
      <p:sp>
        <p:nvSpPr>
          <p:cNvPr id="374885" name="Oval 103"/>
          <p:cNvSpPr>
            <a:spLocks noChangeArrowheads="1"/>
          </p:cNvSpPr>
          <p:nvPr/>
        </p:nvSpPr>
        <p:spPr bwMode="auto">
          <a:xfrm flipH="1" flipV="1">
            <a:off x="5527675" y="3246438"/>
            <a:ext cx="69850" cy="69850"/>
          </a:xfrm>
          <a:prstGeom prst="ellipse">
            <a:avLst/>
          </a:prstGeom>
          <a:noFill/>
          <a:ln w="9525">
            <a:noFill/>
            <a:round/>
            <a:headEnd/>
            <a:tailEnd/>
          </a:ln>
        </p:spPr>
        <p:txBody>
          <a:bodyPr wrap="none" anchor="ctr"/>
          <a:lstStyle/>
          <a:p>
            <a:endParaRPr lang="es-ES" altLang="es-CO"/>
          </a:p>
        </p:txBody>
      </p:sp>
      <p:sp>
        <p:nvSpPr>
          <p:cNvPr id="374886" name="Rectangle 104"/>
          <p:cNvSpPr>
            <a:spLocks noChangeArrowheads="1"/>
          </p:cNvSpPr>
          <p:nvPr/>
        </p:nvSpPr>
        <p:spPr bwMode="auto">
          <a:xfrm>
            <a:off x="5194300" y="3054350"/>
            <a:ext cx="215900" cy="158750"/>
          </a:xfrm>
          <a:prstGeom prst="rect">
            <a:avLst/>
          </a:prstGeom>
          <a:noFill/>
          <a:ln w="9525">
            <a:noFill/>
            <a:miter lim="800000"/>
            <a:headEnd/>
            <a:tailEnd/>
          </a:ln>
        </p:spPr>
        <p:txBody>
          <a:bodyPr lIns="18000" tIns="10800" rIns="18000" bIns="10800">
            <a:spAutoFit/>
          </a:bodyPr>
          <a:lstStyle/>
          <a:p>
            <a:pPr algn="ctr"/>
            <a:r>
              <a:rPr lang="es-CO" altLang="es-CO" sz="900" b="0"/>
              <a:t>78</a:t>
            </a:r>
            <a:r>
              <a:rPr lang="es-CO" altLang="es-CO" sz="600" b="0"/>
              <a:t>%</a:t>
            </a:r>
            <a:endParaRPr lang="es-ES" altLang="es-CO" sz="600" b="0"/>
          </a:p>
        </p:txBody>
      </p:sp>
      <p:cxnSp>
        <p:nvCxnSpPr>
          <p:cNvPr id="374887" name="AutoShape 105"/>
          <p:cNvCxnSpPr>
            <a:cxnSpLocks noChangeShapeType="1"/>
            <a:stCxn id="374886" idx="3"/>
            <a:endCxn id="374885" idx="6"/>
          </p:cNvCxnSpPr>
          <p:nvPr/>
        </p:nvCxnSpPr>
        <p:spPr bwMode="auto">
          <a:xfrm>
            <a:off x="5410200" y="3133725"/>
            <a:ext cx="117475" cy="147638"/>
          </a:xfrm>
          <a:prstGeom prst="bentConnector3">
            <a:avLst>
              <a:gd name="adj1" fmla="val 50000"/>
            </a:avLst>
          </a:prstGeom>
          <a:noFill/>
          <a:ln w="9525">
            <a:solidFill>
              <a:srgbClr val="C0C0C0"/>
            </a:solidFill>
            <a:miter lim="800000"/>
            <a:headEnd/>
            <a:tailEnd/>
          </a:ln>
        </p:spPr>
      </p:cxnSp>
      <p:sp>
        <p:nvSpPr>
          <p:cNvPr id="374888" name="Oval 106"/>
          <p:cNvSpPr>
            <a:spLocks noChangeArrowheads="1"/>
          </p:cNvSpPr>
          <p:nvPr/>
        </p:nvSpPr>
        <p:spPr bwMode="auto">
          <a:xfrm flipH="1" flipV="1">
            <a:off x="5910263" y="3233738"/>
            <a:ext cx="69850" cy="69850"/>
          </a:xfrm>
          <a:prstGeom prst="ellipse">
            <a:avLst/>
          </a:prstGeom>
          <a:noFill/>
          <a:ln w="9525">
            <a:noFill/>
            <a:round/>
            <a:headEnd/>
            <a:tailEnd/>
          </a:ln>
        </p:spPr>
        <p:txBody>
          <a:bodyPr rot="10800000" wrap="none" anchor="ctr"/>
          <a:lstStyle/>
          <a:p>
            <a:endParaRPr lang="es-ES" altLang="es-CO"/>
          </a:p>
        </p:txBody>
      </p:sp>
      <p:sp>
        <p:nvSpPr>
          <p:cNvPr id="374889" name="Rectangle 107"/>
          <p:cNvSpPr>
            <a:spLocks noChangeArrowheads="1"/>
          </p:cNvSpPr>
          <p:nvPr/>
        </p:nvSpPr>
        <p:spPr bwMode="auto">
          <a:xfrm>
            <a:off x="5707063" y="2927350"/>
            <a:ext cx="215900" cy="158750"/>
          </a:xfrm>
          <a:prstGeom prst="rect">
            <a:avLst/>
          </a:prstGeom>
          <a:noFill/>
          <a:ln w="9525">
            <a:noFill/>
            <a:miter lim="800000"/>
            <a:headEnd/>
            <a:tailEnd/>
          </a:ln>
        </p:spPr>
        <p:txBody>
          <a:bodyPr lIns="18000" tIns="10800" rIns="18000" bIns="10800">
            <a:spAutoFit/>
          </a:bodyPr>
          <a:lstStyle/>
          <a:p>
            <a:pPr algn="ctr"/>
            <a:r>
              <a:rPr lang="es-CO" altLang="es-CO" sz="900" b="0"/>
              <a:t>4</a:t>
            </a:r>
            <a:r>
              <a:rPr lang="es-CO" altLang="es-CO" sz="600" b="0"/>
              <a:t>%</a:t>
            </a:r>
            <a:endParaRPr lang="es-ES" altLang="es-CO" sz="600" b="0"/>
          </a:p>
        </p:txBody>
      </p:sp>
      <p:cxnSp>
        <p:nvCxnSpPr>
          <p:cNvPr id="374890" name="AutoShape 108"/>
          <p:cNvCxnSpPr>
            <a:cxnSpLocks noChangeShapeType="1"/>
            <a:stCxn id="374889" idx="2"/>
          </p:cNvCxnSpPr>
          <p:nvPr/>
        </p:nvCxnSpPr>
        <p:spPr bwMode="auto">
          <a:xfrm rot="16200000" flipH="1">
            <a:off x="5782469" y="3118644"/>
            <a:ext cx="122238" cy="57150"/>
          </a:xfrm>
          <a:prstGeom prst="bentConnector3">
            <a:avLst>
              <a:gd name="adj1" fmla="val 49352"/>
            </a:avLst>
          </a:prstGeom>
          <a:noFill/>
          <a:ln w="9525">
            <a:solidFill>
              <a:srgbClr val="C0C0C0"/>
            </a:solidFill>
            <a:miter lim="800000"/>
            <a:headEnd/>
            <a:tailEnd/>
          </a:ln>
        </p:spPr>
      </p:cxnSp>
      <p:sp>
        <p:nvSpPr>
          <p:cNvPr id="374891" name="Oval 109"/>
          <p:cNvSpPr>
            <a:spLocks noChangeArrowheads="1"/>
          </p:cNvSpPr>
          <p:nvPr/>
        </p:nvSpPr>
        <p:spPr bwMode="auto">
          <a:xfrm flipV="1">
            <a:off x="5888038" y="3271838"/>
            <a:ext cx="69850" cy="69850"/>
          </a:xfrm>
          <a:prstGeom prst="ellipse">
            <a:avLst/>
          </a:prstGeom>
          <a:noFill/>
          <a:ln w="9525">
            <a:noFill/>
            <a:round/>
            <a:headEnd/>
            <a:tailEnd/>
          </a:ln>
        </p:spPr>
        <p:txBody>
          <a:bodyPr rot="10800000" wrap="none" anchor="ctr"/>
          <a:lstStyle/>
          <a:p>
            <a:endParaRPr lang="es-ES" altLang="es-CO"/>
          </a:p>
        </p:txBody>
      </p:sp>
      <p:sp>
        <p:nvSpPr>
          <p:cNvPr id="374892" name="Rectangle 110"/>
          <p:cNvSpPr>
            <a:spLocks noChangeArrowheads="1"/>
          </p:cNvSpPr>
          <p:nvPr/>
        </p:nvSpPr>
        <p:spPr bwMode="auto">
          <a:xfrm flipH="1">
            <a:off x="6030913" y="3084513"/>
            <a:ext cx="215900" cy="158750"/>
          </a:xfrm>
          <a:prstGeom prst="rect">
            <a:avLst/>
          </a:prstGeom>
          <a:noFill/>
          <a:ln w="9525">
            <a:noFill/>
            <a:miter lim="800000"/>
            <a:headEnd/>
            <a:tailEnd/>
          </a:ln>
        </p:spPr>
        <p:txBody>
          <a:bodyPr lIns="18000" tIns="10800" rIns="18000" bIns="10800">
            <a:spAutoFit/>
          </a:bodyPr>
          <a:lstStyle/>
          <a:p>
            <a:pPr algn="ctr"/>
            <a:r>
              <a:rPr lang="es-CO" altLang="es-CO" sz="900" b="0"/>
              <a:t>18</a:t>
            </a:r>
            <a:r>
              <a:rPr lang="es-CO" altLang="es-CO" sz="600" b="0"/>
              <a:t>%</a:t>
            </a:r>
            <a:endParaRPr lang="es-ES" altLang="es-CO" sz="600" b="0"/>
          </a:p>
        </p:txBody>
      </p:sp>
      <p:cxnSp>
        <p:nvCxnSpPr>
          <p:cNvPr id="374893" name="AutoShape 111"/>
          <p:cNvCxnSpPr>
            <a:cxnSpLocks noChangeShapeType="1"/>
            <a:stCxn id="374892" idx="3"/>
            <a:endCxn id="374891" idx="6"/>
          </p:cNvCxnSpPr>
          <p:nvPr/>
        </p:nvCxnSpPr>
        <p:spPr bwMode="auto">
          <a:xfrm rot="10800000" flipV="1">
            <a:off x="5957888" y="3163888"/>
            <a:ext cx="73025" cy="142875"/>
          </a:xfrm>
          <a:prstGeom prst="bentConnector3">
            <a:avLst>
              <a:gd name="adj1" fmla="val 50000"/>
            </a:avLst>
          </a:prstGeom>
          <a:noFill/>
          <a:ln w="9525">
            <a:solidFill>
              <a:srgbClr val="C0C0C0"/>
            </a:solidFill>
            <a:miter lim="800000"/>
            <a:headEnd/>
            <a:tailEnd/>
          </a:ln>
        </p:spPr>
      </p:cxnSp>
      <p:sp>
        <p:nvSpPr>
          <p:cNvPr id="374894" name="Oval 112"/>
          <p:cNvSpPr>
            <a:spLocks noChangeArrowheads="1"/>
          </p:cNvSpPr>
          <p:nvPr/>
        </p:nvSpPr>
        <p:spPr bwMode="auto">
          <a:xfrm flipH="1" flipV="1">
            <a:off x="7364413" y="3246438"/>
            <a:ext cx="69850" cy="69850"/>
          </a:xfrm>
          <a:prstGeom prst="ellipse">
            <a:avLst/>
          </a:prstGeom>
          <a:noFill/>
          <a:ln w="9525">
            <a:noFill/>
            <a:round/>
            <a:headEnd/>
            <a:tailEnd/>
          </a:ln>
        </p:spPr>
        <p:txBody>
          <a:bodyPr wrap="none" anchor="ctr"/>
          <a:lstStyle/>
          <a:p>
            <a:endParaRPr lang="es-ES" altLang="es-CO"/>
          </a:p>
        </p:txBody>
      </p:sp>
      <p:sp>
        <p:nvSpPr>
          <p:cNvPr id="374895" name="Rectangle 113"/>
          <p:cNvSpPr>
            <a:spLocks noChangeArrowheads="1"/>
          </p:cNvSpPr>
          <p:nvPr/>
        </p:nvSpPr>
        <p:spPr bwMode="auto">
          <a:xfrm>
            <a:off x="7031038" y="3054350"/>
            <a:ext cx="215900" cy="158750"/>
          </a:xfrm>
          <a:prstGeom prst="rect">
            <a:avLst/>
          </a:prstGeom>
          <a:noFill/>
          <a:ln w="9525">
            <a:noFill/>
            <a:miter lim="800000"/>
            <a:headEnd/>
            <a:tailEnd/>
          </a:ln>
        </p:spPr>
        <p:txBody>
          <a:bodyPr lIns="18000" tIns="10800" rIns="18000" bIns="10800">
            <a:spAutoFit/>
          </a:bodyPr>
          <a:lstStyle/>
          <a:p>
            <a:pPr algn="ctr"/>
            <a:r>
              <a:rPr lang="es-CO" altLang="es-CO" sz="900" b="0"/>
              <a:t>84</a:t>
            </a:r>
            <a:r>
              <a:rPr lang="es-CO" altLang="es-CO" sz="600" b="0"/>
              <a:t>%</a:t>
            </a:r>
            <a:endParaRPr lang="es-ES" altLang="es-CO" sz="600" b="0"/>
          </a:p>
        </p:txBody>
      </p:sp>
      <p:cxnSp>
        <p:nvCxnSpPr>
          <p:cNvPr id="374896" name="AutoShape 114"/>
          <p:cNvCxnSpPr>
            <a:cxnSpLocks noChangeShapeType="1"/>
            <a:stCxn id="374895" idx="3"/>
            <a:endCxn id="374894" idx="6"/>
          </p:cNvCxnSpPr>
          <p:nvPr/>
        </p:nvCxnSpPr>
        <p:spPr bwMode="auto">
          <a:xfrm>
            <a:off x="7246938" y="3133725"/>
            <a:ext cx="117475" cy="147638"/>
          </a:xfrm>
          <a:prstGeom prst="bentConnector3">
            <a:avLst>
              <a:gd name="adj1" fmla="val 50000"/>
            </a:avLst>
          </a:prstGeom>
          <a:noFill/>
          <a:ln w="9525">
            <a:solidFill>
              <a:srgbClr val="C0C0C0"/>
            </a:solidFill>
            <a:miter lim="800000"/>
            <a:headEnd/>
            <a:tailEnd/>
          </a:ln>
        </p:spPr>
      </p:cxnSp>
      <p:sp>
        <p:nvSpPr>
          <p:cNvPr id="374897" name="Oval 115"/>
          <p:cNvSpPr>
            <a:spLocks noChangeArrowheads="1"/>
          </p:cNvSpPr>
          <p:nvPr/>
        </p:nvSpPr>
        <p:spPr bwMode="auto">
          <a:xfrm flipH="1" flipV="1">
            <a:off x="7651750" y="3228975"/>
            <a:ext cx="69850" cy="69850"/>
          </a:xfrm>
          <a:prstGeom prst="ellipse">
            <a:avLst/>
          </a:prstGeom>
          <a:noFill/>
          <a:ln w="9525">
            <a:noFill/>
            <a:round/>
            <a:headEnd/>
            <a:tailEnd/>
          </a:ln>
        </p:spPr>
        <p:txBody>
          <a:bodyPr rot="10800000" wrap="none" anchor="ctr"/>
          <a:lstStyle/>
          <a:p>
            <a:endParaRPr lang="es-ES" altLang="es-CO"/>
          </a:p>
        </p:txBody>
      </p:sp>
      <p:sp>
        <p:nvSpPr>
          <p:cNvPr id="374898" name="Rectangle 116"/>
          <p:cNvSpPr>
            <a:spLocks noChangeArrowheads="1"/>
          </p:cNvSpPr>
          <p:nvPr/>
        </p:nvSpPr>
        <p:spPr bwMode="auto">
          <a:xfrm>
            <a:off x="7461250" y="2927350"/>
            <a:ext cx="215900" cy="158750"/>
          </a:xfrm>
          <a:prstGeom prst="rect">
            <a:avLst/>
          </a:prstGeom>
          <a:noFill/>
          <a:ln w="9525">
            <a:noFill/>
            <a:miter lim="800000"/>
            <a:headEnd/>
            <a:tailEnd/>
          </a:ln>
        </p:spPr>
        <p:txBody>
          <a:bodyPr lIns="18000" tIns="10800" rIns="18000" bIns="10800">
            <a:spAutoFit/>
          </a:bodyPr>
          <a:lstStyle/>
          <a:p>
            <a:pPr algn="ctr"/>
            <a:r>
              <a:rPr lang="es-CO" altLang="es-CO" sz="900" b="0"/>
              <a:t>3</a:t>
            </a:r>
            <a:r>
              <a:rPr lang="es-CO" altLang="es-CO" sz="600" b="0"/>
              <a:t>%</a:t>
            </a:r>
            <a:endParaRPr lang="es-ES" altLang="es-CO" sz="600" b="0"/>
          </a:p>
        </p:txBody>
      </p:sp>
      <p:cxnSp>
        <p:nvCxnSpPr>
          <p:cNvPr id="374899" name="AutoShape 117"/>
          <p:cNvCxnSpPr>
            <a:cxnSpLocks noChangeShapeType="1"/>
            <a:stCxn id="374898" idx="2"/>
            <a:endCxn id="374897" idx="6"/>
          </p:cNvCxnSpPr>
          <p:nvPr/>
        </p:nvCxnSpPr>
        <p:spPr bwMode="auto">
          <a:xfrm rot="16200000" flipH="1">
            <a:off x="7521575" y="3133725"/>
            <a:ext cx="177800" cy="82550"/>
          </a:xfrm>
          <a:prstGeom prst="bentConnector2">
            <a:avLst/>
          </a:prstGeom>
          <a:noFill/>
          <a:ln w="9525">
            <a:solidFill>
              <a:srgbClr val="C0C0C0"/>
            </a:solidFill>
            <a:miter lim="800000"/>
            <a:headEnd/>
            <a:tailEnd/>
          </a:ln>
        </p:spPr>
      </p:cxnSp>
      <p:sp>
        <p:nvSpPr>
          <p:cNvPr id="374900" name="Oval 118"/>
          <p:cNvSpPr>
            <a:spLocks noChangeArrowheads="1"/>
          </p:cNvSpPr>
          <p:nvPr/>
        </p:nvSpPr>
        <p:spPr bwMode="auto">
          <a:xfrm flipV="1">
            <a:off x="7691438" y="3294063"/>
            <a:ext cx="69850" cy="69850"/>
          </a:xfrm>
          <a:prstGeom prst="ellipse">
            <a:avLst/>
          </a:prstGeom>
          <a:noFill/>
          <a:ln w="9525">
            <a:noFill/>
            <a:round/>
            <a:headEnd/>
            <a:tailEnd/>
          </a:ln>
        </p:spPr>
        <p:txBody>
          <a:bodyPr rot="10800000" wrap="none" anchor="ctr"/>
          <a:lstStyle/>
          <a:p>
            <a:endParaRPr lang="es-ES" altLang="es-CO"/>
          </a:p>
        </p:txBody>
      </p:sp>
      <p:sp>
        <p:nvSpPr>
          <p:cNvPr id="374901" name="Rectangle 119"/>
          <p:cNvSpPr>
            <a:spLocks noChangeArrowheads="1"/>
          </p:cNvSpPr>
          <p:nvPr/>
        </p:nvSpPr>
        <p:spPr bwMode="auto">
          <a:xfrm flipH="1">
            <a:off x="7785100" y="3084513"/>
            <a:ext cx="215900" cy="158750"/>
          </a:xfrm>
          <a:prstGeom prst="rect">
            <a:avLst/>
          </a:prstGeom>
          <a:noFill/>
          <a:ln w="9525">
            <a:noFill/>
            <a:miter lim="800000"/>
            <a:headEnd/>
            <a:tailEnd/>
          </a:ln>
        </p:spPr>
        <p:txBody>
          <a:bodyPr lIns="18000" tIns="10800" rIns="18000" bIns="10800">
            <a:spAutoFit/>
          </a:bodyPr>
          <a:lstStyle/>
          <a:p>
            <a:pPr algn="ctr"/>
            <a:r>
              <a:rPr lang="es-CO" altLang="es-CO" sz="900" b="0"/>
              <a:t>13</a:t>
            </a:r>
            <a:r>
              <a:rPr lang="es-CO" altLang="es-CO" sz="600" b="0"/>
              <a:t>%</a:t>
            </a:r>
            <a:endParaRPr lang="es-ES" altLang="es-CO" sz="600" b="0"/>
          </a:p>
        </p:txBody>
      </p:sp>
      <p:cxnSp>
        <p:nvCxnSpPr>
          <p:cNvPr id="374902" name="AutoShape 120"/>
          <p:cNvCxnSpPr>
            <a:cxnSpLocks noChangeShapeType="1"/>
            <a:stCxn id="374901" idx="3"/>
            <a:endCxn id="374900" idx="6"/>
          </p:cNvCxnSpPr>
          <p:nvPr/>
        </p:nvCxnSpPr>
        <p:spPr bwMode="auto">
          <a:xfrm rot="10800000" flipV="1">
            <a:off x="7761288" y="3163888"/>
            <a:ext cx="23812" cy="165100"/>
          </a:xfrm>
          <a:prstGeom prst="bentConnector3">
            <a:avLst>
              <a:gd name="adj1" fmla="val 46667"/>
            </a:avLst>
          </a:prstGeom>
          <a:noFill/>
          <a:ln w="9525">
            <a:solidFill>
              <a:srgbClr val="C0C0C0"/>
            </a:solidFill>
            <a:miter lim="800000"/>
            <a:headEnd/>
            <a:tailEnd/>
          </a:ln>
        </p:spPr>
      </p:cxnSp>
      <p:sp>
        <p:nvSpPr>
          <p:cNvPr id="374903" name="Oval 121"/>
          <p:cNvSpPr>
            <a:spLocks noChangeArrowheads="1"/>
          </p:cNvSpPr>
          <p:nvPr/>
        </p:nvSpPr>
        <p:spPr bwMode="auto">
          <a:xfrm flipH="1" flipV="1">
            <a:off x="5527675" y="3792538"/>
            <a:ext cx="69850" cy="69850"/>
          </a:xfrm>
          <a:prstGeom prst="ellipse">
            <a:avLst/>
          </a:prstGeom>
          <a:noFill/>
          <a:ln w="9525">
            <a:noFill/>
            <a:round/>
            <a:headEnd/>
            <a:tailEnd/>
          </a:ln>
        </p:spPr>
        <p:txBody>
          <a:bodyPr wrap="none" anchor="ctr"/>
          <a:lstStyle/>
          <a:p>
            <a:endParaRPr lang="es-ES" altLang="es-CO"/>
          </a:p>
        </p:txBody>
      </p:sp>
      <p:sp>
        <p:nvSpPr>
          <p:cNvPr id="374904" name="Rectangle 122"/>
          <p:cNvSpPr>
            <a:spLocks noChangeArrowheads="1"/>
          </p:cNvSpPr>
          <p:nvPr/>
        </p:nvSpPr>
        <p:spPr bwMode="auto">
          <a:xfrm>
            <a:off x="5194300" y="3600450"/>
            <a:ext cx="215900" cy="158750"/>
          </a:xfrm>
          <a:prstGeom prst="rect">
            <a:avLst/>
          </a:prstGeom>
          <a:noFill/>
          <a:ln w="9525">
            <a:noFill/>
            <a:miter lim="800000"/>
            <a:headEnd/>
            <a:tailEnd/>
          </a:ln>
        </p:spPr>
        <p:txBody>
          <a:bodyPr lIns="18000" tIns="10800" rIns="18000" bIns="10800">
            <a:spAutoFit/>
          </a:bodyPr>
          <a:lstStyle/>
          <a:p>
            <a:pPr algn="ctr"/>
            <a:r>
              <a:rPr lang="es-CO" altLang="es-CO" sz="900" b="0"/>
              <a:t>90</a:t>
            </a:r>
            <a:r>
              <a:rPr lang="es-CO" altLang="es-CO" sz="600" b="0"/>
              <a:t>%</a:t>
            </a:r>
            <a:endParaRPr lang="es-ES" altLang="es-CO" sz="600" b="0"/>
          </a:p>
        </p:txBody>
      </p:sp>
      <p:cxnSp>
        <p:nvCxnSpPr>
          <p:cNvPr id="374905" name="AutoShape 123"/>
          <p:cNvCxnSpPr>
            <a:cxnSpLocks noChangeShapeType="1"/>
            <a:stCxn id="374904" idx="3"/>
            <a:endCxn id="374903" idx="6"/>
          </p:cNvCxnSpPr>
          <p:nvPr/>
        </p:nvCxnSpPr>
        <p:spPr bwMode="auto">
          <a:xfrm>
            <a:off x="5410200" y="3679825"/>
            <a:ext cx="117475" cy="147638"/>
          </a:xfrm>
          <a:prstGeom prst="bentConnector3">
            <a:avLst>
              <a:gd name="adj1" fmla="val 50000"/>
            </a:avLst>
          </a:prstGeom>
          <a:noFill/>
          <a:ln w="9525">
            <a:solidFill>
              <a:srgbClr val="C0C0C0"/>
            </a:solidFill>
            <a:miter lim="800000"/>
            <a:headEnd/>
            <a:tailEnd/>
          </a:ln>
        </p:spPr>
      </p:cxnSp>
      <p:sp>
        <p:nvSpPr>
          <p:cNvPr id="374906" name="Oval 124"/>
          <p:cNvSpPr>
            <a:spLocks noChangeArrowheads="1"/>
          </p:cNvSpPr>
          <p:nvPr/>
        </p:nvSpPr>
        <p:spPr bwMode="auto">
          <a:xfrm flipH="1" flipV="1">
            <a:off x="5840413" y="3741738"/>
            <a:ext cx="69850" cy="69850"/>
          </a:xfrm>
          <a:prstGeom prst="ellipse">
            <a:avLst/>
          </a:prstGeom>
          <a:noFill/>
          <a:ln w="9525">
            <a:noFill/>
            <a:round/>
            <a:headEnd/>
            <a:tailEnd/>
          </a:ln>
        </p:spPr>
        <p:txBody>
          <a:bodyPr rot="10800000" wrap="none" anchor="ctr"/>
          <a:lstStyle/>
          <a:p>
            <a:endParaRPr lang="es-ES" altLang="es-CO"/>
          </a:p>
        </p:txBody>
      </p:sp>
      <p:sp>
        <p:nvSpPr>
          <p:cNvPr id="374909" name="Oval 127"/>
          <p:cNvSpPr>
            <a:spLocks noChangeArrowheads="1"/>
          </p:cNvSpPr>
          <p:nvPr/>
        </p:nvSpPr>
        <p:spPr bwMode="auto">
          <a:xfrm flipV="1">
            <a:off x="5868988" y="3779838"/>
            <a:ext cx="69850" cy="69850"/>
          </a:xfrm>
          <a:prstGeom prst="ellipse">
            <a:avLst/>
          </a:prstGeom>
          <a:noFill/>
          <a:ln w="9525">
            <a:noFill/>
            <a:round/>
            <a:headEnd/>
            <a:tailEnd/>
          </a:ln>
        </p:spPr>
        <p:txBody>
          <a:bodyPr wrap="none" anchor="ctr"/>
          <a:lstStyle/>
          <a:p>
            <a:endParaRPr lang="es-ES" altLang="es-CO"/>
          </a:p>
        </p:txBody>
      </p:sp>
      <p:sp>
        <p:nvSpPr>
          <p:cNvPr id="374910" name="Rectangle 128"/>
          <p:cNvSpPr>
            <a:spLocks noChangeArrowheads="1"/>
          </p:cNvSpPr>
          <p:nvPr/>
        </p:nvSpPr>
        <p:spPr bwMode="auto">
          <a:xfrm flipH="1">
            <a:off x="6030913" y="3630613"/>
            <a:ext cx="215900" cy="158750"/>
          </a:xfrm>
          <a:prstGeom prst="rect">
            <a:avLst/>
          </a:prstGeom>
          <a:noFill/>
          <a:ln w="9525">
            <a:noFill/>
            <a:miter lim="800000"/>
            <a:headEnd/>
            <a:tailEnd/>
          </a:ln>
        </p:spPr>
        <p:txBody>
          <a:bodyPr lIns="18000" tIns="10800" rIns="18000" bIns="10800">
            <a:spAutoFit/>
          </a:bodyPr>
          <a:lstStyle/>
          <a:p>
            <a:pPr algn="ctr"/>
            <a:r>
              <a:rPr lang="es-CO" altLang="es-CO" sz="900" b="0"/>
              <a:t>10</a:t>
            </a:r>
            <a:r>
              <a:rPr lang="es-CO" altLang="es-CO" sz="600" b="0"/>
              <a:t>%</a:t>
            </a:r>
            <a:endParaRPr lang="es-ES" altLang="es-CO" sz="600" b="0"/>
          </a:p>
        </p:txBody>
      </p:sp>
      <p:cxnSp>
        <p:nvCxnSpPr>
          <p:cNvPr id="374911" name="AutoShape 129"/>
          <p:cNvCxnSpPr>
            <a:cxnSpLocks noChangeShapeType="1"/>
            <a:stCxn id="374910" idx="3"/>
            <a:endCxn id="374909" idx="6"/>
          </p:cNvCxnSpPr>
          <p:nvPr/>
        </p:nvCxnSpPr>
        <p:spPr bwMode="auto">
          <a:xfrm rot="10800000" flipV="1">
            <a:off x="5938838" y="3709988"/>
            <a:ext cx="92075" cy="104775"/>
          </a:xfrm>
          <a:prstGeom prst="bentConnector3">
            <a:avLst>
              <a:gd name="adj1" fmla="val 50000"/>
            </a:avLst>
          </a:prstGeom>
          <a:noFill/>
          <a:ln w="9525">
            <a:solidFill>
              <a:srgbClr val="C0C0C0"/>
            </a:solidFill>
            <a:miter lim="800000"/>
            <a:headEnd/>
            <a:tailEnd/>
          </a:ln>
        </p:spPr>
      </p:cxnSp>
      <p:sp>
        <p:nvSpPr>
          <p:cNvPr id="374912" name="Oval 130"/>
          <p:cNvSpPr>
            <a:spLocks noChangeArrowheads="1"/>
          </p:cNvSpPr>
          <p:nvPr/>
        </p:nvSpPr>
        <p:spPr bwMode="auto">
          <a:xfrm flipH="1" flipV="1">
            <a:off x="7364413" y="3792538"/>
            <a:ext cx="69850" cy="69850"/>
          </a:xfrm>
          <a:prstGeom prst="ellipse">
            <a:avLst/>
          </a:prstGeom>
          <a:noFill/>
          <a:ln w="9525">
            <a:noFill/>
            <a:round/>
            <a:headEnd/>
            <a:tailEnd/>
          </a:ln>
        </p:spPr>
        <p:txBody>
          <a:bodyPr wrap="none" anchor="ctr"/>
          <a:lstStyle/>
          <a:p>
            <a:endParaRPr lang="es-ES" altLang="es-CO"/>
          </a:p>
        </p:txBody>
      </p:sp>
      <p:sp>
        <p:nvSpPr>
          <p:cNvPr id="374913" name="Rectangle 131"/>
          <p:cNvSpPr>
            <a:spLocks noChangeArrowheads="1"/>
          </p:cNvSpPr>
          <p:nvPr/>
        </p:nvSpPr>
        <p:spPr bwMode="auto">
          <a:xfrm>
            <a:off x="7031038" y="3600450"/>
            <a:ext cx="215900" cy="158750"/>
          </a:xfrm>
          <a:prstGeom prst="rect">
            <a:avLst/>
          </a:prstGeom>
          <a:noFill/>
          <a:ln w="9525">
            <a:noFill/>
            <a:miter lim="800000"/>
            <a:headEnd/>
            <a:tailEnd/>
          </a:ln>
        </p:spPr>
        <p:txBody>
          <a:bodyPr lIns="18000" tIns="10800" rIns="18000" bIns="10800">
            <a:spAutoFit/>
          </a:bodyPr>
          <a:lstStyle/>
          <a:p>
            <a:pPr algn="ctr"/>
            <a:r>
              <a:rPr lang="es-CO" altLang="es-CO" sz="900" b="0"/>
              <a:t>77</a:t>
            </a:r>
            <a:r>
              <a:rPr lang="es-CO" altLang="es-CO" sz="600" b="0"/>
              <a:t>%</a:t>
            </a:r>
            <a:endParaRPr lang="es-ES" altLang="es-CO" sz="600" b="0"/>
          </a:p>
        </p:txBody>
      </p:sp>
      <p:cxnSp>
        <p:nvCxnSpPr>
          <p:cNvPr id="374914" name="AutoShape 132"/>
          <p:cNvCxnSpPr>
            <a:cxnSpLocks noChangeShapeType="1"/>
            <a:stCxn id="374913" idx="3"/>
            <a:endCxn id="374912" idx="6"/>
          </p:cNvCxnSpPr>
          <p:nvPr/>
        </p:nvCxnSpPr>
        <p:spPr bwMode="auto">
          <a:xfrm>
            <a:off x="7246938" y="3679825"/>
            <a:ext cx="117475" cy="147638"/>
          </a:xfrm>
          <a:prstGeom prst="bentConnector3">
            <a:avLst>
              <a:gd name="adj1" fmla="val 50000"/>
            </a:avLst>
          </a:prstGeom>
          <a:noFill/>
          <a:ln w="9525">
            <a:solidFill>
              <a:srgbClr val="C0C0C0"/>
            </a:solidFill>
            <a:miter lim="800000"/>
            <a:headEnd/>
            <a:tailEnd/>
          </a:ln>
        </p:spPr>
      </p:cxnSp>
      <p:sp>
        <p:nvSpPr>
          <p:cNvPr id="374915" name="Oval 133"/>
          <p:cNvSpPr>
            <a:spLocks noChangeArrowheads="1"/>
          </p:cNvSpPr>
          <p:nvPr/>
        </p:nvSpPr>
        <p:spPr bwMode="auto">
          <a:xfrm flipH="1" flipV="1">
            <a:off x="7581900" y="3709988"/>
            <a:ext cx="69850" cy="69850"/>
          </a:xfrm>
          <a:prstGeom prst="ellipse">
            <a:avLst/>
          </a:prstGeom>
          <a:noFill/>
          <a:ln w="9525">
            <a:noFill/>
            <a:round/>
            <a:headEnd/>
            <a:tailEnd/>
          </a:ln>
        </p:spPr>
        <p:txBody>
          <a:bodyPr wrap="none" anchor="ctr"/>
          <a:lstStyle/>
          <a:p>
            <a:endParaRPr lang="es-ES" altLang="es-CO"/>
          </a:p>
        </p:txBody>
      </p:sp>
      <p:sp>
        <p:nvSpPr>
          <p:cNvPr id="374916" name="Oval 136"/>
          <p:cNvSpPr>
            <a:spLocks noChangeArrowheads="1"/>
          </p:cNvSpPr>
          <p:nvPr/>
        </p:nvSpPr>
        <p:spPr bwMode="auto">
          <a:xfrm flipV="1">
            <a:off x="7623175" y="3779838"/>
            <a:ext cx="69850" cy="69850"/>
          </a:xfrm>
          <a:prstGeom prst="ellipse">
            <a:avLst/>
          </a:prstGeom>
          <a:noFill/>
          <a:ln w="9525">
            <a:noFill/>
            <a:round/>
            <a:headEnd/>
            <a:tailEnd/>
          </a:ln>
        </p:spPr>
        <p:txBody>
          <a:bodyPr wrap="none" anchor="ctr"/>
          <a:lstStyle/>
          <a:p>
            <a:endParaRPr lang="es-ES" altLang="es-CO"/>
          </a:p>
        </p:txBody>
      </p:sp>
      <p:sp>
        <p:nvSpPr>
          <p:cNvPr id="374917" name="Rectangle 137"/>
          <p:cNvSpPr>
            <a:spLocks noChangeArrowheads="1"/>
          </p:cNvSpPr>
          <p:nvPr/>
        </p:nvSpPr>
        <p:spPr bwMode="auto">
          <a:xfrm flipH="1">
            <a:off x="7785100" y="3630613"/>
            <a:ext cx="215900" cy="158750"/>
          </a:xfrm>
          <a:prstGeom prst="rect">
            <a:avLst/>
          </a:prstGeom>
          <a:noFill/>
          <a:ln w="9525">
            <a:noFill/>
            <a:miter lim="800000"/>
            <a:headEnd/>
            <a:tailEnd/>
          </a:ln>
        </p:spPr>
        <p:txBody>
          <a:bodyPr lIns="18000" tIns="10800" rIns="18000" bIns="10800">
            <a:spAutoFit/>
          </a:bodyPr>
          <a:lstStyle/>
          <a:p>
            <a:pPr algn="ctr"/>
            <a:r>
              <a:rPr lang="es-CO" altLang="es-CO" sz="900" b="0"/>
              <a:t>23</a:t>
            </a:r>
            <a:r>
              <a:rPr lang="es-CO" altLang="es-CO" sz="600" b="0"/>
              <a:t>%</a:t>
            </a:r>
            <a:endParaRPr lang="es-ES" altLang="es-CO" sz="600" b="0"/>
          </a:p>
        </p:txBody>
      </p:sp>
      <p:cxnSp>
        <p:nvCxnSpPr>
          <p:cNvPr id="374918" name="AutoShape 138"/>
          <p:cNvCxnSpPr>
            <a:cxnSpLocks noChangeShapeType="1"/>
            <a:stCxn id="374917" idx="3"/>
            <a:endCxn id="374916" idx="6"/>
          </p:cNvCxnSpPr>
          <p:nvPr/>
        </p:nvCxnSpPr>
        <p:spPr bwMode="auto">
          <a:xfrm rot="10800000" flipV="1">
            <a:off x="7693025" y="3709988"/>
            <a:ext cx="92075" cy="104775"/>
          </a:xfrm>
          <a:prstGeom prst="bentConnector3">
            <a:avLst>
              <a:gd name="adj1" fmla="val 50000"/>
            </a:avLst>
          </a:prstGeom>
          <a:noFill/>
          <a:ln w="9525">
            <a:solidFill>
              <a:srgbClr val="C0C0C0"/>
            </a:solidFill>
            <a:miter lim="800000"/>
            <a:headEnd/>
            <a:tailEnd/>
          </a:ln>
        </p:spPr>
      </p:cxnSp>
      <p:sp>
        <p:nvSpPr>
          <p:cNvPr id="374919" name="Oval 139"/>
          <p:cNvSpPr>
            <a:spLocks noChangeArrowheads="1"/>
          </p:cNvSpPr>
          <p:nvPr/>
        </p:nvSpPr>
        <p:spPr bwMode="auto">
          <a:xfrm flipH="1" flipV="1">
            <a:off x="5527675" y="4332288"/>
            <a:ext cx="69850" cy="69850"/>
          </a:xfrm>
          <a:prstGeom prst="ellipse">
            <a:avLst/>
          </a:prstGeom>
          <a:noFill/>
          <a:ln w="9525">
            <a:noFill/>
            <a:round/>
            <a:headEnd/>
            <a:tailEnd/>
          </a:ln>
        </p:spPr>
        <p:txBody>
          <a:bodyPr wrap="none" anchor="ctr"/>
          <a:lstStyle/>
          <a:p>
            <a:endParaRPr lang="es-ES" altLang="es-CO"/>
          </a:p>
        </p:txBody>
      </p:sp>
      <p:sp>
        <p:nvSpPr>
          <p:cNvPr id="374920" name="Rectangle 140"/>
          <p:cNvSpPr>
            <a:spLocks noChangeArrowheads="1"/>
          </p:cNvSpPr>
          <p:nvPr/>
        </p:nvSpPr>
        <p:spPr bwMode="auto">
          <a:xfrm>
            <a:off x="5194300" y="4140200"/>
            <a:ext cx="215900" cy="158750"/>
          </a:xfrm>
          <a:prstGeom prst="rect">
            <a:avLst/>
          </a:prstGeom>
          <a:noFill/>
          <a:ln w="9525">
            <a:noFill/>
            <a:miter lim="800000"/>
            <a:headEnd/>
            <a:tailEnd/>
          </a:ln>
        </p:spPr>
        <p:txBody>
          <a:bodyPr lIns="18000" tIns="10800" rIns="18000" bIns="10800">
            <a:spAutoFit/>
          </a:bodyPr>
          <a:lstStyle/>
          <a:p>
            <a:pPr algn="ctr"/>
            <a:r>
              <a:rPr lang="es-CO" altLang="es-CO" sz="900" b="0"/>
              <a:t>78</a:t>
            </a:r>
            <a:r>
              <a:rPr lang="es-CO" altLang="es-CO" sz="600" b="0"/>
              <a:t>%</a:t>
            </a:r>
            <a:endParaRPr lang="es-ES" altLang="es-CO" sz="600" b="0"/>
          </a:p>
        </p:txBody>
      </p:sp>
      <p:cxnSp>
        <p:nvCxnSpPr>
          <p:cNvPr id="374921" name="AutoShape 141"/>
          <p:cNvCxnSpPr>
            <a:cxnSpLocks noChangeShapeType="1"/>
            <a:stCxn id="374920" idx="3"/>
            <a:endCxn id="374919" idx="6"/>
          </p:cNvCxnSpPr>
          <p:nvPr/>
        </p:nvCxnSpPr>
        <p:spPr bwMode="auto">
          <a:xfrm>
            <a:off x="5410200" y="4219575"/>
            <a:ext cx="117475" cy="147638"/>
          </a:xfrm>
          <a:prstGeom prst="bentConnector3">
            <a:avLst>
              <a:gd name="adj1" fmla="val 50000"/>
            </a:avLst>
          </a:prstGeom>
          <a:noFill/>
          <a:ln w="9525">
            <a:solidFill>
              <a:srgbClr val="C0C0C0"/>
            </a:solidFill>
            <a:miter lim="800000"/>
            <a:headEnd/>
            <a:tailEnd/>
          </a:ln>
        </p:spPr>
      </p:cxnSp>
      <p:sp>
        <p:nvSpPr>
          <p:cNvPr id="374922" name="Oval 142"/>
          <p:cNvSpPr>
            <a:spLocks noChangeArrowheads="1"/>
          </p:cNvSpPr>
          <p:nvPr/>
        </p:nvSpPr>
        <p:spPr bwMode="auto">
          <a:xfrm flipH="1" flipV="1">
            <a:off x="5688013" y="4249738"/>
            <a:ext cx="69850" cy="69850"/>
          </a:xfrm>
          <a:prstGeom prst="ellipse">
            <a:avLst/>
          </a:prstGeom>
          <a:noFill/>
          <a:ln w="9525">
            <a:noFill/>
            <a:round/>
            <a:headEnd/>
            <a:tailEnd/>
          </a:ln>
        </p:spPr>
        <p:txBody>
          <a:bodyPr rot="10800000" wrap="none" anchor="ctr"/>
          <a:lstStyle/>
          <a:p>
            <a:endParaRPr lang="es-ES" altLang="es-CO"/>
          </a:p>
        </p:txBody>
      </p:sp>
      <p:sp>
        <p:nvSpPr>
          <p:cNvPr id="374923" name="Rectangle 143"/>
          <p:cNvSpPr>
            <a:spLocks noChangeArrowheads="1"/>
          </p:cNvSpPr>
          <p:nvPr/>
        </p:nvSpPr>
        <p:spPr bwMode="auto">
          <a:xfrm>
            <a:off x="5707063" y="4013200"/>
            <a:ext cx="215900" cy="158750"/>
          </a:xfrm>
          <a:prstGeom prst="rect">
            <a:avLst/>
          </a:prstGeom>
          <a:noFill/>
          <a:ln w="9525">
            <a:noFill/>
            <a:miter lim="800000"/>
            <a:headEnd/>
            <a:tailEnd/>
          </a:ln>
        </p:spPr>
        <p:txBody>
          <a:bodyPr lIns="18000" tIns="10800" rIns="18000" bIns="10800">
            <a:spAutoFit/>
          </a:bodyPr>
          <a:lstStyle/>
          <a:p>
            <a:pPr algn="ctr"/>
            <a:r>
              <a:rPr lang="es-CO" altLang="es-CO" sz="900" b="0"/>
              <a:t>4</a:t>
            </a:r>
            <a:r>
              <a:rPr lang="es-CO" altLang="es-CO" sz="600" b="0"/>
              <a:t>%</a:t>
            </a:r>
            <a:endParaRPr lang="es-ES" altLang="es-CO" sz="600" b="0"/>
          </a:p>
        </p:txBody>
      </p:sp>
      <p:cxnSp>
        <p:nvCxnSpPr>
          <p:cNvPr id="374924" name="AutoShape 144"/>
          <p:cNvCxnSpPr>
            <a:cxnSpLocks noChangeShapeType="1"/>
            <a:stCxn id="374923" idx="2"/>
          </p:cNvCxnSpPr>
          <p:nvPr/>
        </p:nvCxnSpPr>
        <p:spPr bwMode="auto">
          <a:xfrm rot="16200000" flipH="1">
            <a:off x="5807075" y="4179888"/>
            <a:ext cx="123825" cy="107950"/>
          </a:xfrm>
          <a:prstGeom prst="bentConnector3">
            <a:avLst>
              <a:gd name="adj1" fmla="val 50000"/>
            </a:avLst>
          </a:prstGeom>
          <a:noFill/>
          <a:ln w="9525">
            <a:solidFill>
              <a:srgbClr val="C0C0C0"/>
            </a:solidFill>
            <a:miter lim="800000"/>
            <a:headEnd/>
            <a:tailEnd/>
          </a:ln>
        </p:spPr>
      </p:cxnSp>
      <p:sp>
        <p:nvSpPr>
          <p:cNvPr id="374925" name="Oval 145"/>
          <p:cNvSpPr>
            <a:spLocks noChangeArrowheads="1"/>
          </p:cNvSpPr>
          <p:nvPr/>
        </p:nvSpPr>
        <p:spPr bwMode="auto">
          <a:xfrm flipV="1">
            <a:off x="5868988" y="4319588"/>
            <a:ext cx="69850" cy="69850"/>
          </a:xfrm>
          <a:prstGeom prst="ellipse">
            <a:avLst/>
          </a:prstGeom>
          <a:noFill/>
          <a:ln w="9525">
            <a:noFill/>
            <a:round/>
            <a:headEnd/>
            <a:tailEnd/>
          </a:ln>
        </p:spPr>
        <p:txBody>
          <a:bodyPr wrap="none" anchor="ctr"/>
          <a:lstStyle/>
          <a:p>
            <a:endParaRPr lang="es-ES" altLang="es-CO"/>
          </a:p>
        </p:txBody>
      </p:sp>
      <p:sp>
        <p:nvSpPr>
          <p:cNvPr id="374926" name="Rectangle 146"/>
          <p:cNvSpPr>
            <a:spLocks noChangeArrowheads="1"/>
          </p:cNvSpPr>
          <p:nvPr/>
        </p:nvSpPr>
        <p:spPr bwMode="auto">
          <a:xfrm flipH="1">
            <a:off x="6030913" y="4170363"/>
            <a:ext cx="215900" cy="158750"/>
          </a:xfrm>
          <a:prstGeom prst="rect">
            <a:avLst/>
          </a:prstGeom>
          <a:noFill/>
          <a:ln w="9525">
            <a:noFill/>
            <a:miter lim="800000"/>
            <a:headEnd/>
            <a:tailEnd/>
          </a:ln>
        </p:spPr>
        <p:txBody>
          <a:bodyPr lIns="18000" tIns="10800" rIns="18000" bIns="10800">
            <a:spAutoFit/>
          </a:bodyPr>
          <a:lstStyle/>
          <a:p>
            <a:pPr algn="ctr"/>
            <a:r>
              <a:rPr lang="es-CO" altLang="es-CO" sz="900" b="0"/>
              <a:t>18</a:t>
            </a:r>
            <a:r>
              <a:rPr lang="es-CO" altLang="es-CO" sz="600" b="0"/>
              <a:t>%</a:t>
            </a:r>
            <a:endParaRPr lang="es-ES" altLang="es-CO" sz="600" b="0"/>
          </a:p>
        </p:txBody>
      </p:sp>
      <p:cxnSp>
        <p:nvCxnSpPr>
          <p:cNvPr id="374927" name="AutoShape 147"/>
          <p:cNvCxnSpPr>
            <a:cxnSpLocks noChangeShapeType="1"/>
            <a:stCxn id="374926" idx="3"/>
            <a:endCxn id="374925" idx="6"/>
          </p:cNvCxnSpPr>
          <p:nvPr/>
        </p:nvCxnSpPr>
        <p:spPr bwMode="auto">
          <a:xfrm rot="10800000" flipV="1">
            <a:off x="5938838" y="4249738"/>
            <a:ext cx="92075" cy="104775"/>
          </a:xfrm>
          <a:prstGeom prst="bentConnector3">
            <a:avLst>
              <a:gd name="adj1" fmla="val 50000"/>
            </a:avLst>
          </a:prstGeom>
          <a:noFill/>
          <a:ln w="9525">
            <a:solidFill>
              <a:srgbClr val="C0C0C0"/>
            </a:solidFill>
            <a:miter lim="800000"/>
            <a:headEnd/>
            <a:tailEnd/>
          </a:ln>
        </p:spPr>
      </p:cxnSp>
      <p:sp>
        <p:nvSpPr>
          <p:cNvPr id="374928" name="Oval 148"/>
          <p:cNvSpPr>
            <a:spLocks noChangeArrowheads="1"/>
          </p:cNvSpPr>
          <p:nvPr/>
        </p:nvSpPr>
        <p:spPr bwMode="auto">
          <a:xfrm flipH="1" flipV="1">
            <a:off x="7364413" y="4332288"/>
            <a:ext cx="69850" cy="69850"/>
          </a:xfrm>
          <a:prstGeom prst="ellipse">
            <a:avLst/>
          </a:prstGeom>
          <a:noFill/>
          <a:ln w="9525">
            <a:noFill/>
            <a:round/>
            <a:headEnd/>
            <a:tailEnd/>
          </a:ln>
        </p:spPr>
        <p:txBody>
          <a:bodyPr wrap="none" anchor="ctr"/>
          <a:lstStyle/>
          <a:p>
            <a:endParaRPr lang="es-ES" altLang="es-CO"/>
          </a:p>
        </p:txBody>
      </p:sp>
      <p:sp>
        <p:nvSpPr>
          <p:cNvPr id="374929" name="Rectangle 149"/>
          <p:cNvSpPr>
            <a:spLocks noChangeArrowheads="1"/>
          </p:cNvSpPr>
          <p:nvPr/>
        </p:nvSpPr>
        <p:spPr bwMode="auto">
          <a:xfrm>
            <a:off x="7031038" y="4140200"/>
            <a:ext cx="215900" cy="158750"/>
          </a:xfrm>
          <a:prstGeom prst="rect">
            <a:avLst/>
          </a:prstGeom>
          <a:noFill/>
          <a:ln w="9525">
            <a:noFill/>
            <a:miter lim="800000"/>
            <a:headEnd/>
            <a:tailEnd/>
          </a:ln>
        </p:spPr>
        <p:txBody>
          <a:bodyPr lIns="18000" tIns="10800" rIns="18000" bIns="10800">
            <a:spAutoFit/>
          </a:bodyPr>
          <a:lstStyle/>
          <a:p>
            <a:pPr algn="ctr"/>
            <a:r>
              <a:rPr lang="es-CO" altLang="es-CO" sz="900" b="0"/>
              <a:t>73</a:t>
            </a:r>
            <a:r>
              <a:rPr lang="es-CO" altLang="es-CO" sz="600" b="0"/>
              <a:t>%</a:t>
            </a:r>
            <a:endParaRPr lang="es-ES" altLang="es-CO" sz="600" b="0"/>
          </a:p>
        </p:txBody>
      </p:sp>
      <p:cxnSp>
        <p:nvCxnSpPr>
          <p:cNvPr id="374930" name="AutoShape 150"/>
          <p:cNvCxnSpPr>
            <a:cxnSpLocks noChangeShapeType="1"/>
            <a:stCxn id="374929" idx="3"/>
            <a:endCxn id="374928" idx="6"/>
          </p:cNvCxnSpPr>
          <p:nvPr/>
        </p:nvCxnSpPr>
        <p:spPr bwMode="auto">
          <a:xfrm>
            <a:off x="7246938" y="4219575"/>
            <a:ext cx="117475" cy="147638"/>
          </a:xfrm>
          <a:prstGeom prst="bentConnector3">
            <a:avLst>
              <a:gd name="adj1" fmla="val 50000"/>
            </a:avLst>
          </a:prstGeom>
          <a:noFill/>
          <a:ln w="9525">
            <a:solidFill>
              <a:srgbClr val="C0C0C0"/>
            </a:solidFill>
            <a:miter lim="800000"/>
            <a:headEnd/>
            <a:tailEnd/>
          </a:ln>
        </p:spPr>
      </p:cxnSp>
      <p:sp>
        <p:nvSpPr>
          <p:cNvPr id="374931" name="Oval 151"/>
          <p:cNvSpPr>
            <a:spLocks noChangeArrowheads="1"/>
          </p:cNvSpPr>
          <p:nvPr/>
        </p:nvSpPr>
        <p:spPr bwMode="auto">
          <a:xfrm flipH="1" flipV="1">
            <a:off x="7416800" y="4294188"/>
            <a:ext cx="69850" cy="69850"/>
          </a:xfrm>
          <a:prstGeom prst="ellipse">
            <a:avLst/>
          </a:prstGeom>
          <a:noFill/>
          <a:ln w="9525">
            <a:noFill/>
            <a:round/>
            <a:headEnd/>
            <a:tailEnd/>
          </a:ln>
        </p:spPr>
        <p:txBody>
          <a:bodyPr rot="10800000" wrap="none" anchor="ctr"/>
          <a:lstStyle/>
          <a:p>
            <a:endParaRPr lang="es-ES" altLang="es-CO"/>
          </a:p>
        </p:txBody>
      </p:sp>
      <p:sp>
        <p:nvSpPr>
          <p:cNvPr id="374932" name="Rectangle 152"/>
          <p:cNvSpPr>
            <a:spLocks noChangeArrowheads="1"/>
          </p:cNvSpPr>
          <p:nvPr/>
        </p:nvSpPr>
        <p:spPr bwMode="auto">
          <a:xfrm>
            <a:off x="7461250" y="4013200"/>
            <a:ext cx="215900" cy="158750"/>
          </a:xfrm>
          <a:prstGeom prst="rect">
            <a:avLst/>
          </a:prstGeom>
          <a:noFill/>
          <a:ln w="9525">
            <a:noFill/>
            <a:miter lim="800000"/>
            <a:headEnd/>
            <a:tailEnd/>
          </a:ln>
        </p:spPr>
        <p:txBody>
          <a:bodyPr lIns="18000" tIns="10800" rIns="18000" bIns="10800">
            <a:spAutoFit/>
          </a:bodyPr>
          <a:lstStyle/>
          <a:p>
            <a:pPr algn="ctr"/>
            <a:r>
              <a:rPr lang="es-CO" altLang="es-CO" sz="900" b="0"/>
              <a:t>1</a:t>
            </a:r>
            <a:r>
              <a:rPr lang="es-CO" altLang="es-CO" sz="600" b="0"/>
              <a:t>%</a:t>
            </a:r>
            <a:endParaRPr lang="es-ES" altLang="es-CO" sz="600" b="0"/>
          </a:p>
        </p:txBody>
      </p:sp>
      <p:cxnSp>
        <p:nvCxnSpPr>
          <p:cNvPr id="374933" name="AutoShape 153"/>
          <p:cNvCxnSpPr>
            <a:cxnSpLocks noChangeShapeType="1"/>
            <a:stCxn id="374932" idx="2"/>
          </p:cNvCxnSpPr>
          <p:nvPr/>
        </p:nvCxnSpPr>
        <p:spPr bwMode="auto">
          <a:xfrm rot="16200000" flipH="1">
            <a:off x="7552531" y="4188619"/>
            <a:ext cx="150813" cy="117475"/>
          </a:xfrm>
          <a:prstGeom prst="bentConnector3">
            <a:avLst>
              <a:gd name="adj1" fmla="val 49472"/>
            </a:avLst>
          </a:prstGeom>
          <a:noFill/>
          <a:ln w="9525">
            <a:solidFill>
              <a:srgbClr val="C0C0C0"/>
            </a:solidFill>
            <a:miter lim="800000"/>
            <a:headEnd/>
            <a:tailEnd/>
          </a:ln>
        </p:spPr>
      </p:cxnSp>
      <p:sp>
        <p:nvSpPr>
          <p:cNvPr id="374934" name="Oval 154"/>
          <p:cNvSpPr>
            <a:spLocks noChangeArrowheads="1"/>
          </p:cNvSpPr>
          <p:nvPr/>
        </p:nvSpPr>
        <p:spPr bwMode="auto">
          <a:xfrm flipV="1">
            <a:off x="7623175" y="4319588"/>
            <a:ext cx="69850" cy="69850"/>
          </a:xfrm>
          <a:prstGeom prst="ellipse">
            <a:avLst/>
          </a:prstGeom>
          <a:noFill/>
          <a:ln w="9525">
            <a:noFill/>
            <a:round/>
            <a:headEnd/>
            <a:tailEnd/>
          </a:ln>
        </p:spPr>
        <p:txBody>
          <a:bodyPr wrap="none" anchor="ctr"/>
          <a:lstStyle/>
          <a:p>
            <a:endParaRPr lang="es-ES" altLang="es-CO"/>
          </a:p>
        </p:txBody>
      </p:sp>
      <p:sp>
        <p:nvSpPr>
          <p:cNvPr id="374935" name="Rectangle 155"/>
          <p:cNvSpPr>
            <a:spLocks noChangeArrowheads="1"/>
          </p:cNvSpPr>
          <p:nvPr/>
        </p:nvSpPr>
        <p:spPr bwMode="auto">
          <a:xfrm flipH="1">
            <a:off x="7785100" y="4170363"/>
            <a:ext cx="215900" cy="158750"/>
          </a:xfrm>
          <a:prstGeom prst="rect">
            <a:avLst/>
          </a:prstGeom>
          <a:noFill/>
          <a:ln w="9525">
            <a:noFill/>
            <a:miter lim="800000"/>
            <a:headEnd/>
            <a:tailEnd/>
          </a:ln>
        </p:spPr>
        <p:txBody>
          <a:bodyPr lIns="18000" tIns="10800" rIns="18000" bIns="10800">
            <a:spAutoFit/>
          </a:bodyPr>
          <a:lstStyle/>
          <a:p>
            <a:pPr algn="ctr"/>
            <a:r>
              <a:rPr lang="es-CO" altLang="es-CO" sz="900" b="0"/>
              <a:t>26</a:t>
            </a:r>
            <a:r>
              <a:rPr lang="es-CO" altLang="es-CO" sz="600" b="0"/>
              <a:t>%</a:t>
            </a:r>
            <a:endParaRPr lang="es-ES" altLang="es-CO" sz="600" b="0"/>
          </a:p>
        </p:txBody>
      </p:sp>
      <p:cxnSp>
        <p:nvCxnSpPr>
          <p:cNvPr id="374936" name="AutoShape 156"/>
          <p:cNvCxnSpPr>
            <a:cxnSpLocks noChangeShapeType="1"/>
            <a:stCxn id="374935" idx="3"/>
            <a:endCxn id="374934" idx="6"/>
          </p:cNvCxnSpPr>
          <p:nvPr/>
        </p:nvCxnSpPr>
        <p:spPr bwMode="auto">
          <a:xfrm rot="10800000" flipV="1">
            <a:off x="7693025" y="4249738"/>
            <a:ext cx="92075" cy="104775"/>
          </a:xfrm>
          <a:prstGeom prst="bentConnector3">
            <a:avLst>
              <a:gd name="adj1" fmla="val 50000"/>
            </a:avLst>
          </a:prstGeom>
          <a:noFill/>
          <a:ln w="9525">
            <a:solidFill>
              <a:srgbClr val="C0C0C0"/>
            </a:solidFill>
            <a:miter lim="800000"/>
            <a:headEnd/>
            <a:tailEnd/>
          </a:ln>
        </p:spPr>
      </p:cxnSp>
      <p:graphicFrame>
        <p:nvGraphicFramePr>
          <p:cNvPr id="152734" name="Group 158"/>
          <p:cNvGraphicFramePr>
            <a:graphicFrameLocks noGrp="1"/>
          </p:cNvGraphicFramePr>
          <p:nvPr/>
        </p:nvGraphicFramePr>
        <p:xfrm>
          <a:off x="6345238" y="2139950"/>
          <a:ext cx="239712" cy="121138"/>
        </p:xfrm>
        <a:graphic>
          <a:graphicData uri="http://schemas.openxmlformats.org/drawingml/2006/table">
            <a:tbl>
              <a:tblPr/>
              <a:tblGrid>
                <a:gridCol w="239712"/>
              </a:tblGrid>
              <a:tr h="1206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45</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897" marB="17897" anchor="ctr" horzOverflow="overflow">
                    <a:lnL>
                      <a:noFill/>
                    </a:lnL>
                    <a:lnR>
                      <a:noFill/>
                    </a:lnR>
                    <a:lnT>
                      <a:noFill/>
                    </a:lnT>
                    <a:lnB>
                      <a:noFill/>
                    </a:lnB>
                    <a:lnTlToBr>
                      <a:noFill/>
                    </a:lnTlToBr>
                    <a:lnBlToTr>
                      <a:noFill/>
                    </a:lnBlToTr>
                    <a:solidFill>
                      <a:srgbClr val="EAEAEA"/>
                    </a:solidFill>
                  </a:tcPr>
                </a:tc>
              </a:tr>
            </a:tbl>
          </a:graphicData>
        </a:graphic>
      </p:graphicFrame>
      <p:graphicFrame>
        <p:nvGraphicFramePr>
          <p:cNvPr id="152740" name="Group 164"/>
          <p:cNvGraphicFramePr>
            <a:graphicFrameLocks noGrp="1"/>
          </p:cNvGraphicFramePr>
          <p:nvPr/>
        </p:nvGraphicFramePr>
        <p:xfrm>
          <a:off x="6345238" y="2686050"/>
          <a:ext cx="239712" cy="121138"/>
        </p:xfrm>
        <a:graphic>
          <a:graphicData uri="http://schemas.openxmlformats.org/drawingml/2006/table">
            <a:tbl>
              <a:tblPr/>
              <a:tblGrid>
                <a:gridCol w="239712"/>
              </a:tblGrid>
              <a:tr h="1206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56</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897" marB="17897" anchor="ctr" horzOverflow="overflow">
                    <a:lnL>
                      <a:noFill/>
                    </a:lnL>
                    <a:lnR>
                      <a:noFill/>
                    </a:lnR>
                    <a:lnT>
                      <a:noFill/>
                    </a:lnT>
                    <a:lnB>
                      <a:noFill/>
                    </a:lnB>
                    <a:lnTlToBr>
                      <a:noFill/>
                    </a:lnTlToBr>
                    <a:lnBlToTr>
                      <a:noFill/>
                    </a:lnBlToTr>
                    <a:solidFill>
                      <a:srgbClr val="EAEAEA"/>
                    </a:solidFill>
                  </a:tcPr>
                </a:tc>
              </a:tr>
            </a:tbl>
          </a:graphicData>
        </a:graphic>
      </p:graphicFrame>
      <p:graphicFrame>
        <p:nvGraphicFramePr>
          <p:cNvPr id="152746" name="Group 170"/>
          <p:cNvGraphicFramePr>
            <a:graphicFrameLocks noGrp="1"/>
          </p:cNvGraphicFramePr>
          <p:nvPr/>
        </p:nvGraphicFramePr>
        <p:xfrm>
          <a:off x="6345238" y="3248025"/>
          <a:ext cx="239712" cy="121138"/>
        </p:xfrm>
        <a:graphic>
          <a:graphicData uri="http://schemas.openxmlformats.org/drawingml/2006/table">
            <a:tbl>
              <a:tblPr/>
              <a:tblGrid>
                <a:gridCol w="239712"/>
              </a:tblGrid>
              <a:tr h="1206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23</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897" marB="17897" anchor="ctr" horzOverflow="overflow">
                    <a:lnL>
                      <a:noFill/>
                    </a:lnL>
                    <a:lnR>
                      <a:noFill/>
                    </a:lnR>
                    <a:lnT>
                      <a:noFill/>
                    </a:lnT>
                    <a:lnB>
                      <a:noFill/>
                    </a:lnB>
                    <a:lnTlToBr>
                      <a:noFill/>
                    </a:lnTlToBr>
                    <a:lnBlToTr>
                      <a:noFill/>
                    </a:lnBlToTr>
                    <a:solidFill>
                      <a:srgbClr val="EAEAEA"/>
                    </a:solidFill>
                  </a:tcPr>
                </a:tc>
              </a:tr>
            </a:tbl>
          </a:graphicData>
        </a:graphic>
      </p:graphicFrame>
      <p:graphicFrame>
        <p:nvGraphicFramePr>
          <p:cNvPr id="152752" name="Group 176"/>
          <p:cNvGraphicFramePr>
            <a:graphicFrameLocks noGrp="1"/>
          </p:cNvGraphicFramePr>
          <p:nvPr/>
        </p:nvGraphicFramePr>
        <p:xfrm>
          <a:off x="6345238" y="3800475"/>
          <a:ext cx="239712" cy="121138"/>
        </p:xfrm>
        <a:graphic>
          <a:graphicData uri="http://schemas.openxmlformats.org/drawingml/2006/table">
            <a:tbl>
              <a:tblPr/>
              <a:tblGrid>
                <a:gridCol w="239712"/>
              </a:tblGrid>
              <a:tr h="1206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49</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897" marB="17897" anchor="ctr" horzOverflow="overflow">
                    <a:lnL>
                      <a:noFill/>
                    </a:lnL>
                    <a:lnR>
                      <a:noFill/>
                    </a:lnR>
                    <a:lnT>
                      <a:noFill/>
                    </a:lnT>
                    <a:lnB>
                      <a:noFill/>
                    </a:lnB>
                    <a:lnTlToBr>
                      <a:noFill/>
                    </a:lnTlToBr>
                    <a:lnBlToTr>
                      <a:noFill/>
                    </a:lnBlToTr>
                    <a:solidFill>
                      <a:srgbClr val="EAEAEA"/>
                    </a:solidFill>
                  </a:tcPr>
                </a:tc>
              </a:tr>
            </a:tbl>
          </a:graphicData>
        </a:graphic>
      </p:graphicFrame>
      <p:graphicFrame>
        <p:nvGraphicFramePr>
          <p:cNvPr id="152758" name="Group 182"/>
          <p:cNvGraphicFramePr>
            <a:graphicFrameLocks noGrp="1"/>
          </p:cNvGraphicFramePr>
          <p:nvPr/>
        </p:nvGraphicFramePr>
        <p:xfrm>
          <a:off x="6345238" y="4384675"/>
          <a:ext cx="239712" cy="121138"/>
        </p:xfrm>
        <a:graphic>
          <a:graphicData uri="http://schemas.openxmlformats.org/drawingml/2006/table">
            <a:tbl>
              <a:tblPr/>
              <a:tblGrid>
                <a:gridCol w="239712"/>
              </a:tblGrid>
              <a:tr h="1206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45</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897" marB="17897" anchor="ctr" horzOverflow="overflow">
                    <a:lnL>
                      <a:noFill/>
                    </a:lnL>
                    <a:lnR>
                      <a:noFill/>
                    </a:lnR>
                    <a:lnT>
                      <a:noFill/>
                    </a:lnT>
                    <a:lnB>
                      <a:noFill/>
                    </a:lnB>
                    <a:lnTlToBr>
                      <a:noFill/>
                    </a:lnTlToBr>
                    <a:lnBlToTr>
                      <a:noFill/>
                    </a:lnBlToTr>
                    <a:solidFill>
                      <a:srgbClr val="EAEAEA"/>
                    </a:solidFill>
                  </a:tcPr>
                </a:tc>
              </a:tr>
            </a:tbl>
          </a:graphicData>
        </a:graphic>
      </p:graphicFrame>
      <p:sp>
        <p:nvSpPr>
          <p:cNvPr id="374947" name="Rectangle 188"/>
          <p:cNvSpPr>
            <a:spLocks noChangeArrowheads="1"/>
          </p:cNvSpPr>
          <p:nvPr/>
        </p:nvSpPr>
        <p:spPr bwMode="auto">
          <a:xfrm>
            <a:off x="6319838" y="2027238"/>
            <a:ext cx="298450" cy="128587"/>
          </a:xfrm>
          <a:prstGeom prst="rect">
            <a:avLst/>
          </a:prstGeom>
          <a:noFill/>
          <a:ln w="9525">
            <a:noFill/>
            <a:miter lim="800000"/>
            <a:headEnd/>
            <a:tailEnd/>
          </a:ln>
        </p:spPr>
        <p:txBody>
          <a:bodyPr lIns="18000" tIns="10800" rIns="18000" bIns="10800">
            <a:spAutoFit/>
          </a:bodyPr>
          <a:lstStyle/>
          <a:p>
            <a:pPr algn="ctr"/>
            <a:r>
              <a:rPr lang="es-CO" altLang="es-CO" sz="700" i="1" u="sng"/>
              <a:t>Base:</a:t>
            </a:r>
            <a:endParaRPr lang="es-ES" altLang="es-CO" sz="700" i="1" u="sng"/>
          </a:p>
        </p:txBody>
      </p:sp>
      <p:sp>
        <p:nvSpPr>
          <p:cNvPr id="374948" name="Rectangle 189"/>
          <p:cNvSpPr>
            <a:spLocks noChangeArrowheads="1"/>
          </p:cNvSpPr>
          <p:nvPr/>
        </p:nvSpPr>
        <p:spPr bwMode="auto">
          <a:xfrm>
            <a:off x="6319838" y="2579688"/>
            <a:ext cx="298450" cy="128587"/>
          </a:xfrm>
          <a:prstGeom prst="rect">
            <a:avLst/>
          </a:prstGeom>
          <a:noFill/>
          <a:ln w="9525">
            <a:noFill/>
            <a:miter lim="800000"/>
            <a:headEnd/>
            <a:tailEnd/>
          </a:ln>
        </p:spPr>
        <p:txBody>
          <a:bodyPr lIns="18000" tIns="10800" rIns="18000" bIns="10800">
            <a:spAutoFit/>
          </a:bodyPr>
          <a:lstStyle/>
          <a:p>
            <a:pPr algn="ctr"/>
            <a:r>
              <a:rPr lang="es-CO" altLang="es-CO" sz="700" i="1" u="sng"/>
              <a:t>Base:</a:t>
            </a:r>
            <a:endParaRPr lang="es-ES" altLang="es-CO" sz="700" i="1" u="sng"/>
          </a:p>
        </p:txBody>
      </p:sp>
      <p:sp>
        <p:nvSpPr>
          <p:cNvPr id="374949" name="Rectangle 190"/>
          <p:cNvSpPr>
            <a:spLocks noChangeArrowheads="1"/>
          </p:cNvSpPr>
          <p:nvPr/>
        </p:nvSpPr>
        <p:spPr bwMode="auto">
          <a:xfrm>
            <a:off x="6319838" y="3146425"/>
            <a:ext cx="298450" cy="128588"/>
          </a:xfrm>
          <a:prstGeom prst="rect">
            <a:avLst/>
          </a:prstGeom>
          <a:noFill/>
          <a:ln w="9525">
            <a:noFill/>
            <a:miter lim="800000"/>
            <a:headEnd/>
            <a:tailEnd/>
          </a:ln>
        </p:spPr>
        <p:txBody>
          <a:bodyPr lIns="18000" tIns="10800" rIns="18000" bIns="10800">
            <a:spAutoFit/>
          </a:bodyPr>
          <a:lstStyle/>
          <a:p>
            <a:pPr algn="ctr"/>
            <a:r>
              <a:rPr lang="es-CO" altLang="es-CO" sz="700" i="1" u="sng"/>
              <a:t>Base:</a:t>
            </a:r>
            <a:endParaRPr lang="es-ES" altLang="es-CO" sz="700" i="1" u="sng"/>
          </a:p>
        </p:txBody>
      </p:sp>
      <p:sp>
        <p:nvSpPr>
          <p:cNvPr id="374950" name="Rectangle 191"/>
          <p:cNvSpPr>
            <a:spLocks noChangeArrowheads="1"/>
          </p:cNvSpPr>
          <p:nvPr/>
        </p:nvSpPr>
        <p:spPr bwMode="auto">
          <a:xfrm>
            <a:off x="6319838" y="3690938"/>
            <a:ext cx="298450" cy="128587"/>
          </a:xfrm>
          <a:prstGeom prst="rect">
            <a:avLst/>
          </a:prstGeom>
          <a:noFill/>
          <a:ln w="9525">
            <a:noFill/>
            <a:miter lim="800000"/>
            <a:headEnd/>
            <a:tailEnd/>
          </a:ln>
        </p:spPr>
        <p:txBody>
          <a:bodyPr lIns="18000" tIns="10800" rIns="18000" bIns="10800">
            <a:spAutoFit/>
          </a:bodyPr>
          <a:lstStyle/>
          <a:p>
            <a:pPr algn="ctr"/>
            <a:r>
              <a:rPr lang="es-CO" altLang="es-CO" sz="700" i="1" u="sng"/>
              <a:t>Base:</a:t>
            </a:r>
            <a:endParaRPr lang="es-ES" altLang="es-CO" sz="700" i="1" u="sng"/>
          </a:p>
        </p:txBody>
      </p:sp>
      <p:sp>
        <p:nvSpPr>
          <p:cNvPr id="374951" name="Rectangle 192"/>
          <p:cNvSpPr>
            <a:spLocks noChangeArrowheads="1"/>
          </p:cNvSpPr>
          <p:nvPr/>
        </p:nvSpPr>
        <p:spPr bwMode="auto">
          <a:xfrm>
            <a:off x="6319838" y="4286250"/>
            <a:ext cx="298450" cy="128588"/>
          </a:xfrm>
          <a:prstGeom prst="rect">
            <a:avLst/>
          </a:prstGeom>
          <a:noFill/>
          <a:ln w="9525">
            <a:noFill/>
            <a:miter lim="800000"/>
            <a:headEnd/>
            <a:tailEnd/>
          </a:ln>
        </p:spPr>
        <p:txBody>
          <a:bodyPr lIns="18000" tIns="10800" rIns="18000" bIns="10800">
            <a:spAutoFit/>
          </a:bodyPr>
          <a:lstStyle/>
          <a:p>
            <a:pPr algn="ctr"/>
            <a:r>
              <a:rPr lang="es-CO" altLang="es-CO" sz="700" i="1" u="sng"/>
              <a:t>Base:</a:t>
            </a:r>
            <a:endParaRPr lang="es-ES" altLang="es-CO" sz="700" i="1" u="sng"/>
          </a:p>
        </p:txBody>
      </p:sp>
      <p:graphicFrame>
        <p:nvGraphicFramePr>
          <p:cNvPr id="152769" name="Group 193"/>
          <p:cNvGraphicFramePr>
            <a:graphicFrameLocks noGrp="1"/>
          </p:cNvGraphicFramePr>
          <p:nvPr/>
        </p:nvGraphicFramePr>
        <p:xfrm>
          <a:off x="8207375" y="2139950"/>
          <a:ext cx="239713" cy="121138"/>
        </p:xfrm>
        <a:graphic>
          <a:graphicData uri="http://schemas.openxmlformats.org/drawingml/2006/table">
            <a:tbl>
              <a:tblPr/>
              <a:tblGrid>
                <a:gridCol w="239713"/>
              </a:tblGrid>
              <a:tr h="1206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81</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897" marB="17897" anchor="ctr" horzOverflow="overflow">
                    <a:lnL>
                      <a:noFill/>
                    </a:lnL>
                    <a:lnR>
                      <a:noFill/>
                    </a:lnR>
                    <a:lnT>
                      <a:noFill/>
                    </a:lnT>
                    <a:lnB>
                      <a:noFill/>
                    </a:lnB>
                    <a:lnTlToBr>
                      <a:noFill/>
                    </a:lnTlToBr>
                    <a:lnBlToTr>
                      <a:noFill/>
                    </a:lnBlToTr>
                    <a:solidFill>
                      <a:srgbClr val="EAEAEA"/>
                    </a:solidFill>
                  </a:tcPr>
                </a:tc>
              </a:tr>
            </a:tbl>
          </a:graphicData>
        </a:graphic>
      </p:graphicFrame>
      <p:graphicFrame>
        <p:nvGraphicFramePr>
          <p:cNvPr id="152775" name="Group 199"/>
          <p:cNvGraphicFramePr>
            <a:graphicFrameLocks noGrp="1"/>
          </p:cNvGraphicFramePr>
          <p:nvPr/>
        </p:nvGraphicFramePr>
        <p:xfrm>
          <a:off x="8207375" y="2686050"/>
          <a:ext cx="239713" cy="121138"/>
        </p:xfrm>
        <a:graphic>
          <a:graphicData uri="http://schemas.openxmlformats.org/drawingml/2006/table">
            <a:tbl>
              <a:tblPr/>
              <a:tblGrid>
                <a:gridCol w="239713"/>
              </a:tblGrid>
              <a:tr h="1206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72</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897" marB="17897" anchor="ctr" horzOverflow="overflow">
                    <a:lnL>
                      <a:noFill/>
                    </a:lnL>
                    <a:lnR>
                      <a:noFill/>
                    </a:lnR>
                    <a:lnT>
                      <a:noFill/>
                    </a:lnT>
                    <a:lnB>
                      <a:noFill/>
                    </a:lnB>
                    <a:lnTlToBr>
                      <a:noFill/>
                    </a:lnTlToBr>
                    <a:lnBlToTr>
                      <a:noFill/>
                    </a:lnBlToTr>
                    <a:solidFill>
                      <a:srgbClr val="EAEAEA"/>
                    </a:solidFill>
                  </a:tcPr>
                </a:tc>
              </a:tr>
            </a:tbl>
          </a:graphicData>
        </a:graphic>
      </p:graphicFrame>
      <p:graphicFrame>
        <p:nvGraphicFramePr>
          <p:cNvPr id="152781" name="Group 205"/>
          <p:cNvGraphicFramePr>
            <a:graphicFrameLocks noGrp="1"/>
          </p:cNvGraphicFramePr>
          <p:nvPr/>
        </p:nvGraphicFramePr>
        <p:xfrm>
          <a:off x="8207375" y="3248025"/>
          <a:ext cx="239713" cy="121138"/>
        </p:xfrm>
        <a:graphic>
          <a:graphicData uri="http://schemas.openxmlformats.org/drawingml/2006/table">
            <a:tbl>
              <a:tblPr/>
              <a:tblGrid>
                <a:gridCol w="239713"/>
              </a:tblGrid>
              <a:tr h="1206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82</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897" marB="17897" anchor="ctr" horzOverflow="overflow">
                    <a:lnL>
                      <a:noFill/>
                    </a:lnL>
                    <a:lnR>
                      <a:noFill/>
                    </a:lnR>
                    <a:lnT>
                      <a:noFill/>
                    </a:lnT>
                    <a:lnB>
                      <a:noFill/>
                    </a:lnB>
                    <a:lnTlToBr>
                      <a:noFill/>
                    </a:lnTlToBr>
                    <a:lnBlToTr>
                      <a:noFill/>
                    </a:lnBlToTr>
                    <a:solidFill>
                      <a:srgbClr val="EAEAEA"/>
                    </a:solidFill>
                  </a:tcPr>
                </a:tc>
              </a:tr>
            </a:tbl>
          </a:graphicData>
        </a:graphic>
      </p:graphicFrame>
      <p:graphicFrame>
        <p:nvGraphicFramePr>
          <p:cNvPr id="152787" name="Group 211"/>
          <p:cNvGraphicFramePr>
            <a:graphicFrameLocks noGrp="1"/>
          </p:cNvGraphicFramePr>
          <p:nvPr/>
        </p:nvGraphicFramePr>
        <p:xfrm>
          <a:off x="8207375" y="3800475"/>
          <a:ext cx="239713" cy="121138"/>
        </p:xfrm>
        <a:graphic>
          <a:graphicData uri="http://schemas.openxmlformats.org/drawingml/2006/table">
            <a:tbl>
              <a:tblPr/>
              <a:tblGrid>
                <a:gridCol w="239713"/>
              </a:tblGrid>
              <a:tr h="1206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43</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897" marB="17897" anchor="ctr" horzOverflow="overflow">
                    <a:lnL>
                      <a:noFill/>
                    </a:lnL>
                    <a:lnR>
                      <a:noFill/>
                    </a:lnR>
                    <a:lnT>
                      <a:noFill/>
                    </a:lnT>
                    <a:lnB>
                      <a:noFill/>
                    </a:lnB>
                    <a:lnTlToBr>
                      <a:noFill/>
                    </a:lnTlToBr>
                    <a:lnBlToTr>
                      <a:noFill/>
                    </a:lnBlToTr>
                    <a:solidFill>
                      <a:srgbClr val="EAEAEA"/>
                    </a:solidFill>
                  </a:tcPr>
                </a:tc>
              </a:tr>
            </a:tbl>
          </a:graphicData>
        </a:graphic>
      </p:graphicFrame>
      <p:graphicFrame>
        <p:nvGraphicFramePr>
          <p:cNvPr id="152793" name="Group 217"/>
          <p:cNvGraphicFramePr>
            <a:graphicFrameLocks noGrp="1"/>
          </p:cNvGraphicFramePr>
          <p:nvPr/>
        </p:nvGraphicFramePr>
        <p:xfrm>
          <a:off x="8207375" y="4384675"/>
          <a:ext cx="239713" cy="121138"/>
        </p:xfrm>
        <a:graphic>
          <a:graphicData uri="http://schemas.openxmlformats.org/drawingml/2006/table">
            <a:tbl>
              <a:tblPr/>
              <a:tblGrid>
                <a:gridCol w="239713"/>
              </a:tblGrid>
              <a:tr h="120650">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75</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897" marB="17897" anchor="ctr" horzOverflow="overflow">
                    <a:lnL>
                      <a:noFill/>
                    </a:lnL>
                    <a:lnR>
                      <a:noFill/>
                    </a:lnR>
                    <a:lnT>
                      <a:noFill/>
                    </a:lnT>
                    <a:lnB>
                      <a:noFill/>
                    </a:lnB>
                    <a:lnTlToBr>
                      <a:noFill/>
                    </a:lnTlToBr>
                    <a:lnBlToTr>
                      <a:noFill/>
                    </a:lnBlToTr>
                    <a:solidFill>
                      <a:srgbClr val="EAEAEA"/>
                    </a:solidFill>
                  </a:tcPr>
                </a:tc>
              </a:tr>
            </a:tbl>
          </a:graphicData>
        </a:graphic>
      </p:graphicFrame>
      <p:sp>
        <p:nvSpPr>
          <p:cNvPr id="374962" name="Rectangle 223"/>
          <p:cNvSpPr>
            <a:spLocks noChangeArrowheads="1"/>
          </p:cNvSpPr>
          <p:nvPr/>
        </p:nvSpPr>
        <p:spPr bwMode="auto">
          <a:xfrm>
            <a:off x="8181975" y="2027238"/>
            <a:ext cx="298450" cy="128587"/>
          </a:xfrm>
          <a:prstGeom prst="rect">
            <a:avLst/>
          </a:prstGeom>
          <a:noFill/>
          <a:ln w="9525">
            <a:noFill/>
            <a:miter lim="800000"/>
            <a:headEnd/>
            <a:tailEnd/>
          </a:ln>
        </p:spPr>
        <p:txBody>
          <a:bodyPr lIns="18000" tIns="10800" rIns="18000" bIns="10800">
            <a:spAutoFit/>
          </a:bodyPr>
          <a:lstStyle/>
          <a:p>
            <a:pPr algn="ctr"/>
            <a:r>
              <a:rPr lang="es-CO" altLang="es-CO" sz="700" i="1" u="sng"/>
              <a:t>Base:</a:t>
            </a:r>
            <a:endParaRPr lang="es-ES" altLang="es-CO" sz="700" i="1" u="sng"/>
          </a:p>
        </p:txBody>
      </p:sp>
      <p:sp>
        <p:nvSpPr>
          <p:cNvPr id="374963" name="Rectangle 224"/>
          <p:cNvSpPr>
            <a:spLocks noChangeArrowheads="1"/>
          </p:cNvSpPr>
          <p:nvPr/>
        </p:nvSpPr>
        <p:spPr bwMode="auto">
          <a:xfrm>
            <a:off x="8181975" y="2579688"/>
            <a:ext cx="298450" cy="128587"/>
          </a:xfrm>
          <a:prstGeom prst="rect">
            <a:avLst/>
          </a:prstGeom>
          <a:noFill/>
          <a:ln w="9525">
            <a:noFill/>
            <a:miter lim="800000"/>
            <a:headEnd/>
            <a:tailEnd/>
          </a:ln>
        </p:spPr>
        <p:txBody>
          <a:bodyPr lIns="18000" tIns="10800" rIns="18000" bIns="10800">
            <a:spAutoFit/>
          </a:bodyPr>
          <a:lstStyle/>
          <a:p>
            <a:pPr algn="ctr"/>
            <a:r>
              <a:rPr lang="es-CO" altLang="es-CO" sz="700" i="1" u="sng"/>
              <a:t>Base:</a:t>
            </a:r>
            <a:endParaRPr lang="es-ES" altLang="es-CO" sz="700" i="1" u="sng"/>
          </a:p>
        </p:txBody>
      </p:sp>
      <p:sp>
        <p:nvSpPr>
          <p:cNvPr id="374964" name="Rectangle 225"/>
          <p:cNvSpPr>
            <a:spLocks noChangeArrowheads="1"/>
          </p:cNvSpPr>
          <p:nvPr/>
        </p:nvSpPr>
        <p:spPr bwMode="auto">
          <a:xfrm>
            <a:off x="8181975" y="3146425"/>
            <a:ext cx="298450" cy="128588"/>
          </a:xfrm>
          <a:prstGeom prst="rect">
            <a:avLst/>
          </a:prstGeom>
          <a:noFill/>
          <a:ln w="9525">
            <a:noFill/>
            <a:miter lim="800000"/>
            <a:headEnd/>
            <a:tailEnd/>
          </a:ln>
        </p:spPr>
        <p:txBody>
          <a:bodyPr lIns="18000" tIns="10800" rIns="18000" bIns="10800">
            <a:spAutoFit/>
          </a:bodyPr>
          <a:lstStyle/>
          <a:p>
            <a:pPr algn="ctr"/>
            <a:r>
              <a:rPr lang="es-CO" altLang="es-CO" sz="700" i="1" u="sng"/>
              <a:t>Base:</a:t>
            </a:r>
            <a:endParaRPr lang="es-ES" altLang="es-CO" sz="700" i="1" u="sng"/>
          </a:p>
        </p:txBody>
      </p:sp>
      <p:sp>
        <p:nvSpPr>
          <p:cNvPr id="374965" name="Rectangle 226"/>
          <p:cNvSpPr>
            <a:spLocks noChangeArrowheads="1"/>
          </p:cNvSpPr>
          <p:nvPr/>
        </p:nvSpPr>
        <p:spPr bwMode="auto">
          <a:xfrm>
            <a:off x="8181975" y="3690938"/>
            <a:ext cx="298450" cy="128587"/>
          </a:xfrm>
          <a:prstGeom prst="rect">
            <a:avLst/>
          </a:prstGeom>
          <a:noFill/>
          <a:ln w="9525">
            <a:noFill/>
            <a:miter lim="800000"/>
            <a:headEnd/>
            <a:tailEnd/>
          </a:ln>
        </p:spPr>
        <p:txBody>
          <a:bodyPr lIns="18000" tIns="10800" rIns="18000" bIns="10800">
            <a:spAutoFit/>
          </a:bodyPr>
          <a:lstStyle/>
          <a:p>
            <a:pPr algn="ctr"/>
            <a:r>
              <a:rPr lang="es-CO" altLang="es-CO" sz="700" i="1" u="sng"/>
              <a:t>Base:</a:t>
            </a:r>
            <a:endParaRPr lang="es-ES" altLang="es-CO" sz="700" i="1" u="sng"/>
          </a:p>
        </p:txBody>
      </p:sp>
      <p:sp>
        <p:nvSpPr>
          <p:cNvPr id="374966" name="Rectangle 227"/>
          <p:cNvSpPr>
            <a:spLocks noChangeArrowheads="1"/>
          </p:cNvSpPr>
          <p:nvPr/>
        </p:nvSpPr>
        <p:spPr bwMode="auto">
          <a:xfrm>
            <a:off x="8181975" y="4286250"/>
            <a:ext cx="298450" cy="128588"/>
          </a:xfrm>
          <a:prstGeom prst="rect">
            <a:avLst/>
          </a:prstGeom>
          <a:noFill/>
          <a:ln w="9525">
            <a:noFill/>
            <a:miter lim="800000"/>
            <a:headEnd/>
            <a:tailEnd/>
          </a:ln>
        </p:spPr>
        <p:txBody>
          <a:bodyPr lIns="18000" tIns="10800" rIns="18000" bIns="10800">
            <a:spAutoFit/>
          </a:bodyPr>
          <a:lstStyle/>
          <a:p>
            <a:pPr algn="ctr"/>
            <a:r>
              <a:rPr lang="es-CO" altLang="es-CO" sz="700" i="1" u="sng"/>
              <a:t>Base:</a:t>
            </a:r>
            <a:endParaRPr lang="es-ES" altLang="es-CO" sz="700" i="1" u="sng"/>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Picture 2" descr="14-1"/>
          <p:cNvPicPr>
            <a:picLocks noChangeAspect="1" noChangeArrowheads="1"/>
          </p:cNvPicPr>
          <p:nvPr/>
        </p:nvPicPr>
        <p:blipFill>
          <a:blip r:embed="rId3" cstate="print"/>
          <a:srcRect/>
          <a:stretch>
            <a:fillRect/>
          </a:stretch>
        </p:blipFill>
        <p:spPr bwMode="auto">
          <a:xfrm>
            <a:off x="379413" y="1793875"/>
            <a:ext cx="8580437" cy="1295400"/>
          </a:xfrm>
          <a:prstGeom prst="rect">
            <a:avLst/>
          </a:prstGeom>
          <a:noFill/>
        </p:spPr>
      </p:pic>
      <p:sp>
        <p:nvSpPr>
          <p:cNvPr id="375811" name="Rectangle 3"/>
          <p:cNvSpPr>
            <a:spLocks noGrp="1" noChangeArrowheads="1"/>
          </p:cNvSpPr>
          <p:nvPr>
            <p:ph type="title" idx="4294967295"/>
          </p:nvPr>
        </p:nvSpPr>
        <p:spPr>
          <a:xfrm>
            <a:off x="914400" y="66675"/>
            <a:ext cx="8229600" cy="568325"/>
          </a:xfrm>
        </p:spPr>
        <p:txBody>
          <a:bodyPr/>
          <a:lstStyle/>
          <a:p>
            <a:r>
              <a:rPr lang="es-CO" altLang="es-CO" sz="2200"/>
              <a:t>Fuentes para la Información acerca de CHEC</a:t>
            </a:r>
            <a:endParaRPr lang="es-ES" altLang="es-CO" sz="2200"/>
          </a:p>
        </p:txBody>
      </p:sp>
      <p:sp>
        <p:nvSpPr>
          <p:cNvPr id="375812" name="Rectangle 11"/>
          <p:cNvSpPr>
            <a:spLocks noChangeArrowheads="1"/>
          </p:cNvSpPr>
          <p:nvPr/>
        </p:nvSpPr>
        <p:spPr bwMode="auto">
          <a:xfrm>
            <a:off x="3049588" y="841375"/>
            <a:ext cx="3005137" cy="396875"/>
          </a:xfrm>
          <a:prstGeom prst="rect">
            <a:avLst/>
          </a:prstGeom>
          <a:noFill/>
          <a:ln w="9525">
            <a:noFill/>
            <a:miter lim="800000"/>
            <a:headEnd/>
            <a:tailEnd/>
          </a:ln>
        </p:spPr>
        <p:txBody>
          <a:bodyPr>
            <a:spAutoFit/>
          </a:bodyPr>
          <a:lstStyle/>
          <a:p>
            <a:pPr algn="ctr"/>
            <a:r>
              <a:rPr lang="es-CO" altLang="es-CO" b="0"/>
              <a:t>14. Por favor dígame ¿cuál de estos medios usa regularmente para obtener información sobre CHEC?</a:t>
            </a:r>
            <a:endParaRPr lang="es-ES" altLang="es-CO" b="0"/>
          </a:p>
        </p:txBody>
      </p:sp>
      <p:sp>
        <p:nvSpPr>
          <p:cNvPr id="375813" name="Text Box 12"/>
          <p:cNvSpPr txBox="1">
            <a:spLocks noChangeArrowheads="1"/>
          </p:cNvSpPr>
          <p:nvPr/>
        </p:nvSpPr>
        <p:spPr bwMode="auto">
          <a:xfrm>
            <a:off x="296863" y="771525"/>
            <a:ext cx="330200" cy="336550"/>
          </a:xfrm>
          <a:prstGeom prst="rect">
            <a:avLst/>
          </a:prstGeom>
          <a:noFill/>
          <a:ln w="9525">
            <a:noFill/>
            <a:miter lim="800000"/>
            <a:headEnd/>
            <a:tailEnd/>
          </a:ln>
        </p:spPr>
        <p:txBody>
          <a:bodyPr wrap="none">
            <a:spAutoFit/>
          </a:bodyPr>
          <a:lstStyle/>
          <a:p>
            <a:r>
              <a:rPr lang="es-CO" altLang="es-CO" sz="1600" b="0">
                <a:solidFill>
                  <a:srgbClr val="333333"/>
                </a:solidFill>
              </a:rPr>
              <a:t>%</a:t>
            </a:r>
            <a:endParaRPr lang="es-ES" altLang="es-CO" sz="1600" b="0">
              <a:solidFill>
                <a:srgbClr val="333333"/>
              </a:solidFill>
            </a:endParaRPr>
          </a:p>
        </p:txBody>
      </p:sp>
      <p:sp>
        <p:nvSpPr>
          <p:cNvPr id="375814" name="Text Box 13"/>
          <p:cNvSpPr txBox="1">
            <a:spLocks noChangeArrowheads="1"/>
          </p:cNvSpPr>
          <p:nvPr/>
        </p:nvSpPr>
        <p:spPr bwMode="auto">
          <a:xfrm>
            <a:off x="539750" y="2663825"/>
            <a:ext cx="641350" cy="214313"/>
          </a:xfrm>
          <a:prstGeom prst="rect">
            <a:avLst/>
          </a:prstGeom>
          <a:noFill/>
          <a:ln w="9525">
            <a:noFill/>
            <a:miter lim="800000"/>
            <a:headEnd/>
            <a:tailEnd/>
          </a:ln>
        </p:spPr>
        <p:txBody>
          <a:bodyPr wrap="none">
            <a:spAutoFit/>
          </a:bodyPr>
          <a:lstStyle/>
          <a:p>
            <a:r>
              <a:rPr lang="es-CO" altLang="es-CO" sz="800">
                <a:latin typeface="Century Gothic" pitchFamily="34" charset="0"/>
              </a:rPr>
              <a:t>Año 2014</a:t>
            </a:r>
            <a:endParaRPr lang="es-ES" altLang="es-CO" sz="800">
              <a:latin typeface="Century Gothic" pitchFamily="34" charset="0"/>
            </a:endParaRPr>
          </a:p>
        </p:txBody>
      </p:sp>
      <p:sp>
        <p:nvSpPr>
          <p:cNvPr id="375815" name="Text Box 14"/>
          <p:cNvSpPr txBox="1">
            <a:spLocks noChangeArrowheads="1"/>
          </p:cNvSpPr>
          <p:nvPr/>
        </p:nvSpPr>
        <p:spPr bwMode="auto">
          <a:xfrm>
            <a:off x="1243013" y="2630488"/>
            <a:ext cx="431800" cy="274637"/>
          </a:xfrm>
          <a:prstGeom prst="rect">
            <a:avLst/>
          </a:prstGeom>
          <a:noFill/>
          <a:ln w="9525">
            <a:noFill/>
            <a:miter lim="800000"/>
            <a:headEnd/>
            <a:tailEnd/>
          </a:ln>
        </p:spPr>
        <p:txBody>
          <a:bodyPr wrap="none">
            <a:spAutoFit/>
          </a:bodyPr>
          <a:lstStyle/>
          <a:p>
            <a:pPr algn="ctr"/>
            <a:r>
              <a:rPr lang="es-CO" altLang="es-CO" sz="1200" b="0">
                <a:latin typeface="Century Gothic" pitchFamily="34" charset="0"/>
              </a:rPr>
              <a:t>60</a:t>
            </a:r>
            <a:r>
              <a:rPr lang="es-CO" altLang="es-CO" sz="800" b="0">
                <a:latin typeface="Century Gothic" pitchFamily="34" charset="0"/>
              </a:rPr>
              <a:t>%</a:t>
            </a:r>
            <a:endParaRPr lang="es-ES" altLang="es-CO" sz="800" b="0">
              <a:latin typeface="Century Gothic" pitchFamily="34" charset="0"/>
            </a:endParaRPr>
          </a:p>
        </p:txBody>
      </p:sp>
      <p:sp>
        <p:nvSpPr>
          <p:cNvPr id="375816" name="Text Box 15"/>
          <p:cNvSpPr txBox="1">
            <a:spLocks noChangeArrowheads="1"/>
          </p:cNvSpPr>
          <p:nvPr/>
        </p:nvSpPr>
        <p:spPr bwMode="auto">
          <a:xfrm>
            <a:off x="895350" y="2266950"/>
            <a:ext cx="508000" cy="287338"/>
          </a:xfrm>
          <a:prstGeom prst="rect">
            <a:avLst/>
          </a:prstGeom>
          <a:noFill/>
          <a:ln w="9525">
            <a:noFill/>
            <a:miter lim="800000"/>
            <a:headEnd/>
            <a:tailEnd/>
          </a:ln>
        </p:spPr>
        <p:txBody>
          <a:bodyPr wrap="none">
            <a:spAutoFit/>
          </a:bodyPr>
          <a:lstStyle/>
          <a:p>
            <a:pPr algn="ctr">
              <a:lnSpc>
                <a:spcPct val="80000"/>
              </a:lnSpc>
            </a:pPr>
            <a:r>
              <a:rPr lang="es-CO" altLang="es-CO" sz="1600" b="0">
                <a:latin typeface="Century Gothic" pitchFamily="34" charset="0"/>
              </a:rPr>
              <a:t>59</a:t>
            </a:r>
            <a:r>
              <a:rPr lang="es-CO" altLang="es-CO" b="0">
                <a:latin typeface="Century Gothic" pitchFamily="34" charset="0"/>
              </a:rPr>
              <a:t>%</a:t>
            </a:r>
            <a:endParaRPr lang="es-ES" altLang="es-CO" b="0">
              <a:latin typeface="Century Gothic" pitchFamily="34" charset="0"/>
            </a:endParaRPr>
          </a:p>
        </p:txBody>
      </p:sp>
      <p:sp>
        <p:nvSpPr>
          <p:cNvPr id="375817" name="Line 16"/>
          <p:cNvSpPr>
            <a:spLocks noChangeShapeType="1"/>
          </p:cNvSpPr>
          <p:nvPr/>
        </p:nvSpPr>
        <p:spPr bwMode="auto">
          <a:xfrm rot="5400000">
            <a:off x="462756" y="3240882"/>
            <a:ext cx="3097213" cy="0"/>
          </a:xfrm>
          <a:prstGeom prst="line">
            <a:avLst/>
          </a:prstGeom>
          <a:noFill/>
          <a:ln w="9525">
            <a:solidFill>
              <a:srgbClr val="C0C0C0"/>
            </a:solidFill>
            <a:prstDash val="dash"/>
            <a:round/>
            <a:headEnd/>
            <a:tailEnd/>
          </a:ln>
        </p:spPr>
        <p:txBody>
          <a:bodyPr/>
          <a:lstStyle/>
          <a:p>
            <a:endParaRPr lang="es-CO"/>
          </a:p>
        </p:txBody>
      </p:sp>
      <p:sp>
        <p:nvSpPr>
          <p:cNvPr id="375818" name="Text Box 17"/>
          <p:cNvSpPr txBox="1">
            <a:spLocks noChangeArrowheads="1"/>
          </p:cNvSpPr>
          <p:nvPr/>
        </p:nvSpPr>
        <p:spPr bwMode="auto">
          <a:xfrm>
            <a:off x="2994025" y="2630488"/>
            <a:ext cx="431800" cy="274637"/>
          </a:xfrm>
          <a:prstGeom prst="rect">
            <a:avLst/>
          </a:prstGeom>
          <a:noFill/>
          <a:ln w="9525">
            <a:noFill/>
            <a:miter lim="800000"/>
            <a:headEnd/>
            <a:tailEnd/>
          </a:ln>
        </p:spPr>
        <p:txBody>
          <a:bodyPr wrap="none">
            <a:spAutoFit/>
          </a:bodyPr>
          <a:lstStyle/>
          <a:p>
            <a:pPr algn="ctr"/>
            <a:r>
              <a:rPr lang="es-CO" altLang="es-CO" sz="1200" b="0">
                <a:latin typeface="Century Gothic" pitchFamily="34" charset="0"/>
              </a:rPr>
              <a:t>33</a:t>
            </a:r>
            <a:r>
              <a:rPr lang="es-CO" altLang="es-CO" sz="800" b="0">
                <a:latin typeface="Century Gothic" pitchFamily="34" charset="0"/>
              </a:rPr>
              <a:t>%</a:t>
            </a:r>
            <a:endParaRPr lang="es-ES" altLang="es-CO" sz="800" b="0">
              <a:latin typeface="Century Gothic" pitchFamily="34" charset="0"/>
            </a:endParaRPr>
          </a:p>
        </p:txBody>
      </p:sp>
      <p:sp>
        <p:nvSpPr>
          <p:cNvPr id="375819" name="Text Box 18"/>
          <p:cNvSpPr txBox="1">
            <a:spLocks noChangeArrowheads="1"/>
          </p:cNvSpPr>
          <p:nvPr/>
        </p:nvSpPr>
        <p:spPr bwMode="auto">
          <a:xfrm>
            <a:off x="2646363" y="2266950"/>
            <a:ext cx="508000" cy="287338"/>
          </a:xfrm>
          <a:prstGeom prst="rect">
            <a:avLst/>
          </a:prstGeom>
          <a:noFill/>
          <a:ln w="9525">
            <a:noFill/>
            <a:miter lim="800000"/>
            <a:headEnd/>
            <a:tailEnd/>
          </a:ln>
        </p:spPr>
        <p:txBody>
          <a:bodyPr wrap="none">
            <a:spAutoFit/>
          </a:bodyPr>
          <a:lstStyle/>
          <a:p>
            <a:pPr algn="ctr">
              <a:lnSpc>
                <a:spcPct val="80000"/>
              </a:lnSpc>
            </a:pPr>
            <a:r>
              <a:rPr lang="es-CO" altLang="es-CO" sz="1600" b="0">
                <a:latin typeface="Century Gothic" pitchFamily="34" charset="0"/>
              </a:rPr>
              <a:t>48</a:t>
            </a:r>
            <a:r>
              <a:rPr lang="es-CO" altLang="es-CO" b="0">
                <a:latin typeface="Century Gothic" pitchFamily="34" charset="0"/>
              </a:rPr>
              <a:t>%</a:t>
            </a:r>
            <a:endParaRPr lang="es-ES" altLang="es-CO" b="0">
              <a:latin typeface="Century Gothic" pitchFamily="34" charset="0"/>
            </a:endParaRPr>
          </a:p>
        </p:txBody>
      </p:sp>
      <p:sp>
        <p:nvSpPr>
          <p:cNvPr id="375820" name="Text Box 19"/>
          <p:cNvSpPr txBox="1">
            <a:spLocks noChangeArrowheads="1"/>
          </p:cNvSpPr>
          <p:nvPr/>
        </p:nvSpPr>
        <p:spPr bwMode="auto">
          <a:xfrm>
            <a:off x="4770438" y="2630488"/>
            <a:ext cx="431800" cy="274637"/>
          </a:xfrm>
          <a:prstGeom prst="rect">
            <a:avLst/>
          </a:prstGeom>
          <a:noFill/>
          <a:ln w="9525">
            <a:noFill/>
            <a:miter lim="800000"/>
            <a:headEnd/>
            <a:tailEnd/>
          </a:ln>
        </p:spPr>
        <p:txBody>
          <a:bodyPr wrap="none">
            <a:spAutoFit/>
          </a:bodyPr>
          <a:lstStyle/>
          <a:p>
            <a:pPr algn="ctr"/>
            <a:r>
              <a:rPr lang="es-CO" altLang="es-CO" sz="1200" b="0">
                <a:latin typeface="Century Gothic" pitchFamily="34" charset="0"/>
              </a:rPr>
              <a:t>46</a:t>
            </a:r>
            <a:r>
              <a:rPr lang="es-CO" altLang="es-CO" sz="800" b="0">
                <a:latin typeface="Century Gothic" pitchFamily="34" charset="0"/>
              </a:rPr>
              <a:t>%</a:t>
            </a:r>
            <a:endParaRPr lang="es-ES" altLang="es-CO" sz="800" b="0">
              <a:latin typeface="Century Gothic" pitchFamily="34" charset="0"/>
            </a:endParaRPr>
          </a:p>
        </p:txBody>
      </p:sp>
      <p:sp>
        <p:nvSpPr>
          <p:cNvPr id="375821" name="Text Box 20"/>
          <p:cNvSpPr txBox="1">
            <a:spLocks noChangeArrowheads="1"/>
          </p:cNvSpPr>
          <p:nvPr/>
        </p:nvSpPr>
        <p:spPr bwMode="auto">
          <a:xfrm>
            <a:off x="4422775" y="2266950"/>
            <a:ext cx="508000" cy="287338"/>
          </a:xfrm>
          <a:prstGeom prst="rect">
            <a:avLst/>
          </a:prstGeom>
          <a:noFill/>
          <a:ln w="9525">
            <a:noFill/>
            <a:miter lim="800000"/>
            <a:headEnd/>
            <a:tailEnd/>
          </a:ln>
        </p:spPr>
        <p:txBody>
          <a:bodyPr wrap="none">
            <a:spAutoFit/>
          </a:bodyPr>
          <a:lstStyle/>
          <a:p>
            <a:pPr algn="ctr">
              <a:lnSpc>
                <a:spcPct val="80000"/>
              </a:lnSpc>
            </a:pPr>
            <a:r>
              <a:rPr lang="es-CO" altLang="es-CO" sz="1600" b="0">
                <a:latin typeface="Century Gothic" pitchFamily="34" charset="0"/>
              </a:rPr>
              <a:t>45</a:t>
            </a:r>
            <a:r>
              <a:rPr lang="es-CO" altLang="es-CO" b="0">
                <a:latin typeface="Century Gothic" pitchFamily="34" charset="0"/>
              </a:rPr>
              <a:t>%</a:t>
            </a:r>
            <a:endParaRPr lang="es-ES" altLang="es-CO" b="0">
              <a:latin typeface="Century Gothic" pitchFamily="34" charset="0"/>
            </a:endParaRPr>
          </a:p>
        </p:txBody>
      </p:sp>
      <p:sp>
        <p:nvSpPr>
          <p:cNvPr id="375822" name="Text Box 21"/>
          <p:cNvSpPr txBox="1">
            <a:spLocks noChangeArrowheads="1"/>
          </p:cNvSpPr>
          <p:nvPr/>
        </p:nvSpPr>
        <p:spPr bwMode="auto">
          <a:xfrm>
            <a:off x="6529388" y="2630488"/>
            <a:ext cx="431800" cy="274637"/>
          </a:xfrm>
          <a:prstGeom prst="rect">
            <a:avLst/>
          </a:prstGeom>
          <a:noFill/>
          <a:ln w="9525">
            <a:noFill/>
            <a:miter lim="800000"/>
            <a:headEnd/>
            <a:tailEnd/>
          </a:ln>
        </p:spPr>
        <p:txBody>
          <a:bodyPr wrap="none">
            <a:spAutoFit/>
          </a:bodyPr>
          <a:lstStyle/>
          <a:p>
            <a:pPr algn="ctr"/>
            <a:r>
              <a:rPr lang="es-CO" altLang="es-CO" sz="1200" b="0">
                <a:latin typeface="Century Gothic" pitchFamily="34" charset="0"/>
              </a:rPr>
              <a:t>53</a:t>
            </a:r>
            <a:r>
              <a:rPr lang="es-CO" altLang="es-CO" sz="800" b="0">
                <a:latin typeface="Century Gothic" pitchFamily="34" charset="0"/>
              </a:rPr>
              <a:t>%</a:t>
            </a:r>
            <a:endParaRPr lang="es-ES" altLang="es-CO" sz="800" b="0">
              <a:latin typeface="Century Gothic" pitchFamily="34" charset="0"/>
            </a:endParaRPr>
          </a:p>
        </p:txBody>
      </p:sp>
      <p:sp>
        <p:nvSpPr>
          <p:cNvPr id="375823" name="Text Box 22"/>
          <p:cNvSpPr txBox="1">
            <a:spLocks noChangeArrowheads="1"/>
          </p:cNvSpPr>
          <p:nvPr/>
        </p:nvSpPr>
        <p:spPr bwMode="auto">
          <a:xfrm>
            <a:off x="6181725" y="2266950"/>
            <a:ext cx="508000" cy="287338"/>
          </a:xfrm>
          <a:prstGeom prst="rect">
            <a:avLst/>
          </a:prstGeom>
          <a:noFill/>
          <a:ln w="9525">
            <a:noFill/>
            <a:miter lim="800000"/>
            <a:headEnd/>
            <a:tailEnd/>
          </a:ln>
        </p:spPr>
        <p:txBody>
          <a:bodyPr wrap="none">
            <a:spAutoFit/>
          </a:bodyPr>
          <a:lstStyle/>
          <a:p>
            <a:pPr algn="ctr">
              <a:lnSpc>
                <a:spcPct val="80000"/>
              </a:lnSpc>
            </a:pPr>
            <a:r>
              <a:rPr lang="es-CO" altLang="es-CO" sz="1600" b="0">
                <a:latin typeface="Century Gothic" pitchFamily="34" charset="0"/>
              </a:rPr>
              <a:t>42</a:t>
            </a:r>
            <a:r>
              <a:rPr lang="es-CO" altLang="es-CO" b="0">
                <a:latin typeface="Century Gothic" pitchFamily="34" charset="0"/>
              </a:rPr>
              <a:t>%</a:t>
            </a:r>
            <a:endParaRPr lang="es-ES" altLang="es-CO" b="0">
              <a:latin typeface="Century Gothic" pitchFamily="34" charset="0"/>
            </a:endParaRPr>
          </a:p>
        </p:txBody>
      </p:sp>
      <p:sp>
        <p:nvSpPr>
          <p:cNvPr id="375824" name="Text Box 23"/>
          <p:cNvSpPr txBox="1">
            <a:spLocks noChangeArrowheads="1"/>
          </p:cNvSpPr>
          <p:nvPr/>
        </p:nvSpPr>
        <p:spPr bwMode="auto">
          <a:xfrm>
            <a:off x="8304213" y="2630488"/>
            <a:ext cx="431800" cy="274637"/>
          </a:xfrm>
          <a:prstGeom prst="rect">
            <a:avLst/>
          </a:prstGeom>
          <a:noFill/>
          <a:ln w="9525">
            <a:noFill/>
            <a:miter lim="800000"/>
            <a:headEnd/>
            <a:tailEnd/>
          </a:ln>
        </p:spPr>
        <p:txBody>
          <a:bodyPr wrap="none">
            <a:spAutoFit/>
          </a:bodyPr>
          <a:lstStyle/>
          <a:p>
            <a:pPr algn="ctr"/>
            <a:r>
              <a:rPr lang="es-CO" altLang="es-CO" sz="1200" b="0">
                <a:latin typeface="Century Gothic" pitchFamily="34" charset="0"/>
              </a:rPr>
              <a:t>35</a:t>
            </a:r>
            <a:r>
              <a:rPr lang="es-CO" altLang="es-CO" sz="800" b="0">
                <a:latin typeface="Century Gothic" pitchFamily="34" charset="0"/>
              </a:rPr>
              <a:t>%</a:t>
            </a:r>
            <a:endParaRPr lang="es-ES" altLang="es-CO" sz="800" b="0">
              <a:latin typeface="Century Gothic" pitchFamily="34" charset="0"/>
            </a:endParaRPr>
          </a:p>
        </p:txBody>
      </p:sp>
      <p:sp>
        <p:nvSpPr>
          <p:cNvPr id="375825" name="Text Box 24"/>
          <p:cNvSpPr txBox="1">
            <a:spLocks noChangeArrowheads="1"/>
          </p:cNvSpPr>
          <p:nvPr/>
        </p:nvSpPr>
        <p:spPr bwMode="auto">
          <a:xfrm>
            <a:off x="7956550" y="2266950"/>
            <a:ext cx="508000" cy="287338"/>
          </a:xfrm>
          <a:prstGeom prst="rect">
            <a:avLst/>
          </a:prstGeom>
          <a:noFill/>
          <a:ln w="9525">
            <a:noFill/>
            <a:miter lim="800000"/>
            <a:headEnd/>
            <a:tailEnd/>
          </a:ln>
        </p:spPr>
        <p:txBody>
          <a:bodyPr wrap="none">
            <a:spAutoFit/>
          </a:bodyPr>
          <a:lstStyle/>
          <a:p>
            <a:pPr algn="ctr">
              <a:lnSpc>
                <a:spcPct val="80000"/>
              </a:lnSpc>
            </a:pPr>
            <a:r>
              <a:rPr lang="es-CO" altLang="es-CO" sz="1600" b="0">
                <a:latin typeface="Century Gothic" pitchFamily="34" charset="0"/>
              </a:rPr>
              <a:t>40</a:t>
            </a:r>
            <a:r>
              <a:rPr lang="es-CO" altLang="es-CO" b="0">
                <a:latin typeface="Century Gothic" pitchFamily="34" charset="0"/>
              </a:rPr>
              <a:t>%</a:t>
            </a:r>
            <a:endParaRPr lang="es-ES" altLang="es-CO" b="0">
              <a:latin typeface="Century Gothic" pitchFamily="34" charset="0"/>
            </a:endParaRPr>
          </a:p>
        </p:txBody>
      </p:sp>
      <p:sp>
        <p:nvSpPr>
          <p:cNvPr id="375826" name="Line 25"/>
          <p:cNvSpPr>
            <a:spLocks noChangeShapeType="1"/>
          </p:cNvSpPr>
          <p:nvPr/>
        </p:nvSpPr>
        <p:spPr bwMode="auto">
          <a:xfrm rot="5400000">
            <a:off x="2275681" y="3240882"/>
            <a:ext cx="3097213" cy="0"/>
          </a:xfrm>
          <a:prstGeom prst="line">
            <a:avLst/>
          </a:prstGeom>
          <a:noFill/>
          <a:ln w="9525">
            <a:solidFill>
              <a:srgbClr val="C0C0C0"/>
            </a:solidFill>
            <a:prstDash val="dash"/>
            <a:round/>
            <a:headEnd/>
            <a:tailEnd/>
          </a:ln>
        </p:spPr>
        <p:txBody>
          <a:bodyPr/>
          <a:lstStyle/>
          <a:p>
            <a:endParaRPr lang="es-CO"/>
          </a:p>
        </p:txBody>
      </p:sp>
      <p:sp>
        <p:nvSpPr>
          <p:cNvPr id="375827" name="Line 26"/>
          <p:cNvSpPr>
            <a:spLocks noChangeShapeType="1"/>
          </p:cNvSpPr>
          <p:nvPr/>
        </p:nvSpPr>
        <p:spPr bwMode="auto">
          <a:xfrm rot="5400000">
            <a:off x="4044156" y="3240882"/>
            <a:ext cx="3097213" cy="0"/>
          </a:xfrm>
          <a:prstGeom prst="line">
            <a:avLst/>
          </a:prstGeom>
          <a:noFill/>
          <a:ln w="9525">
            <a:solidFill>
              <a:srgbClr val="C0C0C0"/>
            </a:solidFill>
            <a:prstDash val="dash"/>
            <a:round/>
            <a:headEnd/>
            <a:tailEnd/>
          </a:ln>
        </p:spPr>
        <p:txBody>
          <a:bodyPr/>
          <a:lstStyle/>
          <a:p>
            <a:endParaRPr lang="es-CO"/>
          </a:p>
        </p:txBody>
      </p:sp>
      <p:sp>
        <p:nvSpPr>
          <p:cNvPr id="375828" name="Line 27"/>
          <p:cNvSpPr>
            <a:spLocks noChangeShapeType="1"/>
          </p:cNvSpPr>
          <p:nvPr/>
        </p:nvSpPr>
        <p:spPr bwMode="auto">
          <a:xfrm rot="5400000">
            <a:off x="5865018" y="3240882"/>
            <a:ext cx="3097213" cy="0"/>
          </a:xfrm>
          <a:prstGeom prst="line">
            <a:avLst/>
          </a:prstGeom>
          <a:noFill/>
          <a:ln w="9525">
            <a:solidFill>
              <a:srgbClr val="C0C0C0"/>
            </a:solidFill>
            <a:prstDash val="dash"/>
            <a:round/>
            <a:headEnd/>
            <a:tailEnd/>
          </a:ln>
        </p:spPr>
        <p:txBody>
          <a:bodyPr/>
          <a:lstStyle/>
          <a:p>
            <a:endParaRPr lang="es-CO"/>
          </a:p>
        </p:txBody>
      </p:sp>
      <p:sp>
        <p:nvSpPr>
          <p:cNvPr id="375829" name="Rectangle 28"/>
          <p:cNvSpPr>
            <a:spLocks noChangeArrowheads="1"/>
          </p:cNvSpPr>
          <p:nvPr/>
        </p:nvSpPr>
        <p:spPr bwMode="auto">
          <a:xfrm>
            <a:off x="331788" y="1450975"/>
            <a:ext cx="1584325" cy="336550"/>
          </a:xfrm>
          <a:prstGeom prst="rect">
            <a:avLst/>
          </a:prstGeom>
          <a:noFill/>
          <a:ln w="9525">
            <a:noFill/>
            <a:miter lim="800000"/>
            <a:headEnd/>
            <a:tailEnd/>
          </a:ln>
        </p:spPr>
        <p:txBody>
          <a:bodyPr>
            <a:spAutoFit/>
          </a:bodyPr>
          <a:lstStyle/>
          <a:p>
            <a:pPr algn="ctr">
              <a:lnSpc>
                <a:spcPct val="80000"/>
              </a:lnSpc>
            </a:pPr>
            <a:r>
              <a:rPr lang="es-CO" altLang="es-CO"/>
              <a:t> </a:t>
            </a:r>
            <a:r>
              <a:rPr lang="es-CO" altLang="es-CO" b="0"/>
              <a:t>Conversación amigos, familiares, y /o colegas</a:t>
            </a:r>
            <a:endParaRPr lang="es-ES" altLang="es-CO" b="0"/>
          </a:p>
        </p:txBody>
      </p:sp>
      <p:sp>
        <p:nvSpPr>
          <p:cNvPr id="375830" name="Rectangle 29"/>
          <p:cNvSpPr>
            <a:spLocks noChangeArrowheads="1"/>
          </p:cNvSpPr>
          <p:nvPr/>
        </p:nvSpPr>
        <p:spPr bwMode="auto">
          <a:xfrm>
            <a:off x="2227263" y="1511300"/>
            <a:ext cx="1403350" cy="214313"/>
          </a:xfrm>
          <a:prstGeom prst="rect">
            <a:avLst/>
          </a:prstGeom>
          <a:noFill/>
          <a:ln w="9525">
            <a:noFill/>
            <a:miter lim="800000"/>
            <a:headEnd/>
            <a:tailEnd/>
          </a:ln>
        </p:spPr>
        <p:txBody>
          <a:bodyPr>
            <a:spAutoFit/>
          </a:bodyPr>
          <a:lstStyle/>
          <a:p>
            <a:pPr algn="ctr">
              <a:lnSpc>
                <a:spcPct val="80000"/>
              </a:lnSpc>
            </a:pPr>
            <a:r>
              <a:rPr lang="es-CO" altLang="es-CO"/>
              <a:t> </a:t>
            </a:r>
            <a:r>
              <a:rPr lang="es-CO" altLang="es-CO" b="0"/>
              <a:t>Páginas WEB de CHEC</a:t>
            </a:r>
            <a:endParaRPr lang="es-ES" altLang="es-CO" b="0"/>
          </a:p>
        </p:txBody>
      </p:sp>
      <p:sp>
        <p:nvSpPr>
          <p:cNvPr id="375831" name="Rectangle 30"/>
          <p:cNvSpPr>
            <a:spLocks noChangeArrowheads="1"/>
          </p:cNvSpPr>
          <p:nvPr/>
        </p:nvSpPr>
        <p:spPr bwMode="auto">
          <a:xfrm>
            <a:off x="3857625" y="1463675"/>
            <a:ext cx="1651000" cy="311150"/>
          </a:xfrm>
          <a:prstGeom prst="rect">
            <a:avLst/>
          </a:prstGeom>
          <a:noFill/>
          <a:ln w="9525">
            <a:noFill/>
            <a:miter lim="800000"/>
            <a:headEnd/>
            <a:tailEnd/>
          </a:ln>
        </p:spPr>
        <p:txBody>
          <a:bodyPr>
            <a:spAutoFit/>
          </a:bodyPr>
          <a:lstStyle/>
          <a:p>
            <a:pPr algn="ctr">
              <a:lnSpc>
                <a:spcPct val="80000"/>
              </a:lnSpc>
            </a:pPr>
            <a:r>
              <a:rPr lang="es-CO" altLang="es-CO" sz="900"/>
              <a:t> </a:t>
            </a:r>
            <a:r>
              <a:rPr lang="es-CO" altLang="es-CO" sz="900" b="0"/>
              <a:t>Información dada por algún miembro o empleado de CHEC</a:t>
            </a:r>
            <a:endParaRPr lang="es-ES" altLang="es-CO" sz="900" b="0"/>
          </a:p>
        </p:txBody>
      </p:sp>
      <p:sp>
        <p:nvSpPr>
          <p:cNvPr id="375832" name="Rectangle 31"/>
          <p:cNvSpPr>
            <a:spLocks noChangeArrowheads="1"/>
          </p:cNvSpPr>
          <p:nvPr/>
        </p:nvSpPr>
        <p:spPr bwMode="auto">
          <a:xfrm>
            <a:off x="5732463" y="1511300"/>
            <a:ext cx="1422400" cy="214313"/>
          </a:xfrm>
          <a:prstGeom prst="rect">
            <a:avLst/>
          </a:prstGeom>
          <a:noFill/>
          <a:ln w="9525">
            <a:noFill/>
            <a:miter lim="800000"/>
            <a:headEnd/>
            <a:tailEnd/>
          </a:ln>
        </p:spPr>
        <p:txBody>
          <a:bodyPr wrap="none">
            <a:spAutoFit/>
          </a:bodyPr>
          <a:lstStyle/>
          <a:p>
            <a:pPr>
              <a:lnSpc>
                <a:spcPct val="80000"/>
              </a:lnSpc>
            </a:pPr>
            <a:r>
              <a:rPr lang="es-CO" altLang="es-CO"/>
              <a:t> </a:t>
            </a:r>
            <a:r>
              <a:rPr lang="es-CO" altLang="es-CO" b="0"/>
              <a:t>Noticieros en televisión</a:t>
            </a:r>
            <a:endParaRPr lang="es-ES" altLang="es-CO" b="0"/>
          </a:p>
        </p:txBody>
      </p:sp>
      <p:sp>
        <p:nvSpPr>
          <p:cNvPr id="375833" name="Rectangle 32"/>
          <p:cNvSpPr>
            <a:spLocks noChangeArrowheads="1"/>
          </p:cNvSpPr>
          <p:nvPr/>
        </p:nvSpPr>
        <p:spPr bwMode="auto">
          <a:xfrm>
            <a:off x="7265988" y="1511300"/>
            <a:ext cx="1897062" cy="214313"/>
          </a:xfrm>
          <a:prstGeom prst="rect">
            <a:avLst/>
          </a:prstGeom>
          <a:noFill/>
          <a:ln w="9525">
            <a:noFill/>
            <a:miter lim="800000"/>
            <a:headEnd/>
            <a:tailEnd/>
          </a:ln>
        </p:spPr>
        <p:txBody>
          <a:bodyPr wrap="none">
            <a:spAutoFit/>
          </a:bodyPr>
          <a:lstStyle/>
          <a:p>
            <a:pPr algn="ctr">
              <a:lnSpc>
                <a:spcPct val="80000"/>
              </a:lnSpc>
            </a:pPr>
            <a:r>
              <a:rPr lang="es-ES" altLang="es-CO"/>
              <a:t> </a:t>
            </a:r>
            <a:r>
              <a:rPr lang="es-ES" altLang="es-CO" b="0"/>
              <a:t>Comunicados emitidos por CHEC</a:t>
            </a:r>
          </a:p>
        </p:txBody>
      </p:sp>
      <p:graphicFrame>
        <p:nvGraphicFramePr>
          <p:cNvPr id="375834" name="Group 26"/>
          <p:cNvGraphicFramePr>
            <a:graphicFrameLocks noGrp="1"/>
          </p:cNvGraphicFramePr>
          <p:nvPr/>
        </p:nvGraphicFramePr>
        <p:xfrm>
          <a:off x="3935413" y="3013075"/>
          <a:ext cx="1524000" cy="1068388"/>
        </p:xfrm>
        <a:graphic>
          <a:graphicData uri="http://schemas.openxmlformats.org/drawingml/2006/table">
            <a:tbl>
              <a:tblPr/>
              <a:tblGrid>
                <a:gridCol w="731837"/>
                <a:gridCol w="792163"/>
              </a:tblGrid>
              <a:tr h="3556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Empleado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r>
              <a:tr h="3571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Directivas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r>
              <a:tr h="3556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Gerente</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r>
            </a:tbl>
          </a:graphicData>
        </a:graphic>
      </p:graphicFrame>
      <p:graphicFrame>
        <p:nvGraphicFramePr>
          <p:cNvPr id="375843" name="Group 35"/>
          <p:cNvGraphicFramePr>
            <a:graphicFrameLocks noGrp="1"/>
          </p:cNvGraphicFramePr>
          <p:nvPr/>
        </p:nvGraphicFramePr>
        <p:xfrm>
          <a:off x="5695950" y="3013075"/>
          <a:ext cx="1524000" cy="1068388"/>
        </p:xfrm>
        <a:graphic>
          <a:graphicData uri="http://schemas.openxmlformats.org/drawingml/2006/table">
            <a:tbl>
              <a:tblPr/>
              <a:tblGrid>
                <a:gridCol w="731838"/>
                <a:gridCol w="792162"/>
              </a:tblGrid>
              <a:tr h="3556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Caracol</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r>
              <a:tr h="3571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Telecafé</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r>
              <a:tr h="3556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RCN</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r>
            </a:tbl>
          </a:graphicData>
        </a:graphic>
      </p:graphicFrame>
      <p:graphicFrame>
        <p:nvGraphicFramePr>
          <p:cNvPr id="375852" name="Group 44"/>
          <p:cNvGraphicFramePr>
            <a:graphicFrameLocks noGrp="1"/>
          </p:cNvGraphicFramePr>
          <p:nvPr/>
        </p:nvGraphicFramePr>
        <p:xfrm>
          <a:off x="7488238" y="3013075"/>
          <a:ext cx="1524000" cy="1172148"/>
        </p:xfrm>
        <a:graphic>
          <a:graphicData uri="http://schemas.openxmlformats.org/drawingml/2006/table">
            <a:tbl>
              <a:tblPr/>
              <a:tblGrid>
                <a:gridCol w="731837"/>
                <a:gridCol w="792163"/>
              </a:tblGrid>
              <a:tr h="3556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Comunicados Internos</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r>
              <a:tr h="3571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Informes Anuales</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r>
              <a:tr h="3556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800" b="0" i="0" u="none" strike="noStrike" cap="none" normalizeH="0" baseline="0" smtClean="0">
                          <a:ln>
                            <a:noFill/>
                          </a:ln>
                          <a:solidFill>
                            <a:schemeClr val="tx1"/>
                          </a:solidFill>
                          <a:effectLst/>
                          <a:latin typeface="Calibri" pitchFamily="34" charset="0"/>
                          <a:cs typeface="Arial" pitchFamily="34" charset="0"/>
                        </a:rPr>
                        <a:t>   Comunicados de Prensa</a:t>
                      </a:r>
                      <a:endParaRPr kumimoji="0" lang="es-CO" sz="8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r>
            </a:tbl>
          </a:graphicData>
        </a:graphic>
      </p:graphicFrame>
      <p:graphicFrame>
        <p:nvGraphicFramePr>
          <p:cNvPr id="375861" name="Group 53"/>
          <p:cNvGraphicFramePr>
            <a:graphicFrameLocks noGrp="1"/>
          </p:cNvGraphicFramePr>
          <p:nvPr/>
        </p:nvGraphicFramePr>
        <p:xfrm>
          <a:off x="581025" y="850900"/>
          <a:ext cx="542925" cy="292100"/>
        </p:xfrm>
        <a:graphic>
          <a:graphicData uri="http://schemas.openxmlformats.org/drawingml/2006/table">
            <a:tbl>
              <a:tblPr/>
              <a:tblGrid>
                <a:gridCol w="252413"/>
                <a:gridCol w="290512"/>
              </a:tblGrid>
              <a:tr h="1460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40" marB="1804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blipFill dpi="0" rotWithShape="1">
                      <a:blip r:embed="rId4"/>
                      <a:srcRect/>
                      <a:stretch>
                        <a:fillRect/>
                      </a:stretch>
                    </a:blip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2016</a:t>
                      </a:r>
                    </a:p>
                  </a:txBody>
                  <a:tcPr marL="18000" marR="18000" marT="18040" marB="1804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r>
              <a:tr h="1460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40" marB="1804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blipFill dpi="0" rotWithShape="1">
                      <a:blip r:embed="rId5"/>
                      <a:srcRect/>
                      <a:stretch>
                        <a:fillRect/>
                      </a:stretch>
                    </a:blip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40" marB="1804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r>
            </a:tbl>
          </a:graphicData>
        </a:graphic>
      </p:graphicFrame>
      <p:graphicFrame>
        <p:nvGraphicFramePr>
          <p:cNvPr id="375867" name="Object 59"/>
          <p:cNvGraphicFramePr>
            <a:graphicFrameLocks noChangeAspect="1"/>
          </p:cNvGraphicFramePr>
          <p:nvPr/>
        </p:nvGraphicFramePr>
        <p:xfrm>
          <a:off x="4667250" y="2970213"/>
          <a:ext cx="882650" cy="1858962"/>
        </p:xfrm>
        <a:graphic>
          <a:graphicData uri="http://schemas.openxmlformats.org/presentationml/2006/ole">
            <p:oleObj spid="_x0000_s375867" name="Gráfico" r:id="rId6" imgW="3152880" imgH="6639072" progId="MSGraph.Chart.8">
              <p:embed followColorScheme="full"/>
            </p:oleObj>
          </a:graphicData>
        </a:graphic>
      </p:graphicFrame>
      <p:graphicFrame>
        <p:nvGraphicFramePr>
          <p:cNvPr id="375868" name="Object 60"/>
          <p:cNvGraphicFramePr>
            <a:graphicFrameLocks noChangeAspect="1"/>
          </p:cNvGraphicFramePr>
          <p:nvPr/>
        </p:nvGraphicFramePr>
        <p:xfrm>
          <a:off x="6434138" y="2970213"/>
          <a:ext cx="882650" cy="1858962"/>
        </p:xfrm>
        <a:graphic>
          <a:graphicData uri="http://schemas.openxmlformats.org/presentationml/2006/ole">
            <p:oleObj spid="_x0000_s375868" name="Gráfico" r:id="rId7" imgW="3152880" imgH="6639072" progId="MSGraph.Chart.8">
              <p:embed followColorScheme="full"/>
            </p:oleObj>
          </a:graphicData>
        </a:graphic>
      </p:graphicFrame>
      <p:graphicFrame>
        <p:nvGraphicFramePr>
          <p:cNvPr id="375869" name="Object 61"/>
          <p:cNvGraphicFramePr>
            <a:graphicFrameLocks noChangeAspect="1"/>
          </p:cNvGraphicFramePr>
          <p:nvPr/>
        </p:nvGraphicFramePr>
        <p:xfrm>
          <a:off x="8223250" y="2970213"/>
          <a:ext cx="882650" cy="1858962"/>
        </p:xfrm>
        <a:graphic>
          <a:graphicData uri="http://schemas.openxmlformats.org/presentationml/2006/ole">
            <p:oleObj spid="_x0000_s375869" name="Gráfico" r:id="rId8" imgW="3143426" imgH="6648595" progId="MSGraph.Chart.8">
              <p:embed followColorScheme="full"/>
            </p:oleObj>
          </a:graphicData>
        </a:graphic>
      </p:graphicFrame>
      <p:pic>
        <p:nvPicPr>
          <p:cNvPr id="375870" name="Picture 163" descr="hablar"/>
          <p:cNvPicPr>
            <a:picLocks noChangeAspect="1" noChangeArrowheads="1"/>
          </p:cNvPicPr>
          <p:nvPr/>
        </p:nvPicPr>
        <p:blipFill>
          <a:blip r:embed="rId9" cstate="print">
            <a:lum bright="36000"/>
          </a:blip>
          <a:srcRect/>
          <a:stretch>
            <a:fillRect/>
          </a:stretch>
        </p:blipFill>
        <p:spPr bwMode="auto">
          <a:xfrm>
            <a:off x="1617663" y="2193925"/>
            <a:ext cx="377825" cy="377825"/>
          </a:xfrm>
          <a:prstGeom prst="rect">
            <a:avLst/>
          </a:prstGeom>
          <a:noFill/>
          <a:ln w="9525">
            <a:noFill/>
            <a:miter lim="800000"/>
            <a:headEnd/>
            <a:tailEnd/>
          </a:ln>
        </p:spPr>
      </p:pic>
      <p:pic>
        <p:nvPicPr>
          <p:cNvPr id="375871" name="Picture 167" descr="web"/>
          <p:cNvPicPr>
            <a:picLocks noChangeAspect="1" noChangeArrowheads="1"/>
          </p:cNvPicPr>
          <p:nvPr/>
        </p:nvPicPr>
        <p:blipFill>
          <a:blip r:embed="rId10" cstate="print">
            <a:lum bright="36000"/>
          </a:blip>
          <a:srcRect/>
          <a:stretch>
            <a:fillRect/>
          </a:stretch>
        </p:blipFill>
        <p:spPr bwMode="auto">
          <a:xfrm>
            <a:off x="3443288" y="2286000"/>
            <a:ext cx="323850" cy="323850"/>
          </a:xfrm>
          <a:prstGeom prst="rect">
            <a:avLst/>
          </a:prstGeom>
          <a:noFill/>
          <a:ln w="9525">
            <a:noFill/>
            <a:miter lim="800000"/>
            <a:headEnd/>
            <a:tailEnd/>
          </a:ln>
        </p:spPr>
      </p:pic>
      <p:sp>
        <p:nvSpPr>
          <p:cNvPr id="375872" name="Rectangle 64" descr="30%"/>
          <p:cNvSpPr>
            <a:spLocks noChangeArrowheads="1"/>
          </p:cNvSpPr>
          <p:nvPr/>
        </p:nvSpPr>
        <p:spPr bwMode="auto">
          <a:xfrm>
            <a:off x="771525" y="3005138"/>
            <a:ext cx="720725" cy="1135062"/>
          </a:xfrm>
          <a:prstGeom prst="rect">
            <a:avLst/>
          </a:prstGeom>
          <a:pattFill prst="pct30">
            <a:fgClr>
              <a:srgbClr val="DDDDDD"/>
            </a:fgClr>
            <a:bgClr>
              <a:schemeClr val="bg1"/>
            </a:bgClr>
          </a:pattFill>
          <a:ln w="9525">
            <a:noFill/>
            <a:miter lim="800000"/>
            <a:headEnd/>
            <a:tailEnd/>
          </a:ln>
          <a:effectLst/>
        </p:spPr>
        <p:txBody>
          <a:bodyPr wrap="none" anchor="ctr"/>
          <a:lstStyle/>
          <a:p>
            <a:endParaRPr lang="es-CO"/>
          </a:p>
        </p:txBody>
      </p:sp>
      <p:pic>
        <p:nvPicPr>
          <p:cNvPr id="375873" name="Picture 163" descr="hablar"/>
          <p:cNvPicPr>
            <a:picLocks noChangeAspect="1" noChangeArrowheads="1"/>
          </p:cNvPicPr>
          <p:nvPr/>
        </p:nvPicPr>
        <p:blipFill>
          <a:blip r:embed="rId9" cstate="print">
            <a:lum bright="36000"/>
          </a:blip>
          <a:srcRect/>
          <a:stretch>
            <a:fillRect/>
          </a:stretch>
        </p:blipFill>
        <p:spPr bwMode="auto">
          <a:xfrm>
            <a:off x="969963" y="3198813"/>
            <a:ext cx="377825" cy="377825"/>
          </a:xfrm>
          <a:prstGeom prst="rect">
            <a:avLst/>
          </a:prstGeom>
          <a:noFill/>
          <a:ln w="9525">
            <a:noFill/>
            <a:miter lim="800000"/>
            <a:headEnd/>
            <a:tailEnd/>
          </a:ln>
        </p:spPr>
      </p:pic>
      <p:sp>
        <p:nvSpPr>
          <p:cNvPr id="375874" name="Text Box 66"/>
          <p:cNvSpPr txBox="1">
            <a:spLocks noChangeArrowheads="1"/>
          </p:cNvSpPr>
          <p:nvPr/>
        </p:nvSpPr>
        <p:spPr bwMode="auto">
          <a:xfrm>
            <a:off x="841375" y="3654425"/>
            <a:ext cx="577850" cy="214313"/>
          </a:xfrm>
          <a:prstGeom prst="rect">
            <a:avLst/>
          </a:prstGeom>
          <a:noFill/>
          <a:ln w="9525">
            <a:noFill/>
            <a:miter lim="800000"/>
            <a:headEnd/>
            <a:tailEnd/>
          </a:ln>
          <a:effectLst/>
        </p:spPr>
        <p:txBody>
          <a:bodyPr wrap="none">
            <a:spAutoFit/>
          </a:bodyPr>
          <a:lstStyle/>
          <a:p>
            <a:r>
              <a:rPr lang="es-CO" sz="800" b="0" i="1"/>
              <a:t>No Aplica</a:t>
            </a:r>
            <a:endParaRPr lang="es-ES" sz="800" b="0" i="1"/>
          </a:p>
        </p:txBody>
      </p:sp>
      <p:graphicFrame>
        <p:nvGraphicFramePr>
          <p:cNvPr id="375875" name="Group 67"/>
          <p:cNvGraphicFramePr>
            <a:graphicFrameLocks noGrp="1"/>
          </p:cNvGraphicFramePr>
          <p:nvPr/>
        </p:nvGraphicFramePr>
        <p:xfrm>
          <a:off x="7537450" y="4360863"/>
          <a:ext cx="1382713" cy="273050"/>
        </p:xfrm>
        <a:graphic>
          <a:graphicData uri="http://schemas.openxmlformats.org/drawingml/2006/table">
            <a:tbl>
              <a:tblPr/>
              <a:tblGrid>
                <a:gridCol w="954088"/>
                <a:gridCol w="214312"/>
                <a:gridCol w="214313"/>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 Base: Mencionan medio</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423</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352</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375889" name="Group 81"/>
          <p:cNvGraphicFramePr>
            <a:graphicFrameLocks noGrp="1"/>
          </p:cNvGraphicFramePr>
          <p:nvPr/>
        </p:nvGraphicFramePr>
        <p:xfrm>
          <a:off x="5792788" y="4360863"/>
          <a:ext cx="1382712" cy="273050"/>
        </p:xfrm>
        <a:graphic>
          <a:graphicData uri="http://schemas.openxmlformats.org/drawingml/2006/table">
            <a:tbl>
              <a:tblPr/>
              <a:tblGrid>
                <a:gridCol w="954087"/>
                <a:gridCol w="214313"/>
                <a:gridCol w="214312"/>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 Base: Mencionan medio</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629</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544</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375903" name="Group 95"/>
          <p:cNvGraphicFramePr>
            <a:graphicFrameLocks noGrp="1"/>
          </p:cNvGraphicFramePr>
          <p:nvPr/>
        </p:nvGraphicFramePr>
        <p:xfrm>
          <a:off x="4040188" y="4360863"/>
          <a:ext cx="1382712" cy="273050"/>
        </p:xfrm>
        <a:graphic>
          <a:graphicData uri="http://schemas.openxmlformats.org/drawingml/2006/table">
            <a:tbl>
              <a:tblPr/>
              <a:tblGrid>
                <a:gridCol w="954087"/>
                <a:gridCol w="214313"/>
                <a:gridCol w="214312"/>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 Base: Mencionan medio</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553</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377</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375917" name="Group 109"/>
          <p:cNvGraphicFramePr>
            <a:graphicFrameLocks noGrp="1"/>
          </p:cNvGraphicFramePr>
          <p:nvPr/>
        </p:nvGraphicFramePr>
        <p:xfrm>
          <a:off x="7402513" y="847725"/>
          <a:ext cx="1382712" cy="273050"/>
        </p:xfrm>
        <a:graphic>
          <a:graphicData uri="http://schemas.openxmlformats.org/drawingml/2006/table">
            <a:tbl>
              <a:tblPr/>
              <a:tblGrid>
                <a:gridCol w="954087"/>
                <a:gridCol w="214313"/>
                <a:gridCol w="214312"/>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Base: Total encuestados </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1192</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1183</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375932" name="Group 124"/>
          <p:cNvGraphicFramePr>
            <a:graphicFrameLocks noGrp="1"/>
          </p:cNvGraphicFramePr>
          <p:nvPr/>
        </p:nvGraphicFramePr>
        <p:xfrm>
          <a:off x="1965325" y="3013075"/>
          <a:ext cx="1724025" cy="1079120"/>
        </p:xfrm>
        <a:graphic>
          <a:graphicData uri="http://schemas.openxmlformats.org/drawingml/2006/table">
            <a:tbl>
              <a:tblPr/>
              <a:tblGrid>
                <a:gridCol w="931863"/>
                <a:gridCol w="792162"/>
              </a:tblGrid>
              <a:tr h="3556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www.chec.com.co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a:noFill/>
                    </a:lnT>
                    <a:lnB w="6350" cap="flat" cmpd="sng" algn="ctr">
                      <a:solidFill>
                        <a:srgbClr val="DDDDDD"/>
                      </a:solidFill>
                      <a:prstDash val="sysDash"/>
                      <a:round/>
                      <a:headEnd type="none" w="med" len="med"/>
                      <a:tailEnd type="none" w="med" len="med"/>
                    </a:lnB>
                    <a:lnTlToBr>
                      <a:noFill/>
                    </a:lnTlToBr>
                    <a:lnBlToTr>
                      <a:noFill/>
                    </a:lnBlToTr>
                    <a:noFill/>
                  </a:tcPr>
                </a:tc>
              </a:tr>
              <a:tr h="35718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Página Web de la Empresa</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w="6350" cap="flat" cmpd="sng" algn="ctr">
                      <a:solidFill>
                        <a:srgbClr val="DDDDDD"/>
                      </a:solidFill>
                      <a:prstDash val="sysDash"/>
                      <a:round/>
                      <a:headEnd type="none" w="med" len="med"/>
                      <a:tailEnd type="none" w="med" len="med"/>
                    </a:lnB>
                    <a:lnTlToBr>
                      <a:noFill/>
                    </a:lnTlToBr>
                    <a:lnBlToTr>
                      <a:noFill/>
                    </a:lnBlToTr>
                    <a:noFill/>
                  </a:tcPr>
                </a:tc>
              </a:tr>
              <a:tr h="3556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General</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46800" marB="46800" anchor="ctr" horzOverflow="overflow">
                    <a:lnL>
                      <a:noFill/>
                    </a:lnL>
                    <a:lnR>
                      <a:noFill/>
                    </a:lnR>
                    <a:lnT w="6350" cap="flat" cmpd="sng" algn="ctr">
                      <a:solidFill>
                        <a:srgbClr val="DDDDDD"/>
                      </a:solidFill>
                      <a:prstDash val="sysDash"/>
                      <a:round/>
                      <a:headEnd type="none" w="med" len="med"/>
                      <a:tailEnd type="none" w="med" len="med"/>
                    </a:lnT>
                    <a:lnB>
                      <a:noFill/>
                    </a:lnB>
                    <a:lnTlToBr>
                      <a:noFill/>
                    </a:lnTlToBr>
                    <a:lnBlToTr>
                      <a:noFill/>
                    </a:lnBlToTr>
                    <a:noFill/>
                  </a:tcPr>
                </a:tc>
              </a:tr>
            </a:tbl>
          </a:graphicData>
        </a:graphic>
      </p:graphicFrame>
      <p:graphicFrame>
        <p:nvGraphicFramePr>
          <p:cNvPr id="375941" name="Object 133"/>
          <p:cNvGraphicFramePr>
            <a:graphicFrameLocks noChangeAspect="1"/>
          </p:cNvGraphicFramePr>
          <p:nvPr/>
        </p:nvGraphicFramePr>
        <p:xfrm>
          <a:off x="2897188" y="2970213"/>
          <a:ext cx="882650" cy="1858962"/>
        </p:xfrm>
        <a:graphic>
          <a:graphicData uri="http://schemas.openxmlformats.org/presentationml/2006/ole">
            <p:oleObj spid="_x0000_s375941" name="Gráfico" r:id="rId11" imgW="3143426" imgH="6648595" progId="MSGraph.Chart.8">
              <p:embed followColorScheme="full"/>
            </p:oleObj>
          </a:graphicData>
        </a:graphic>
      </p:graphicFrame>
      <p:graphicFrame>
        <p:nvGraphicFramePr>
          <p:cNvPr id="375942" name="Group 134"/>
          <p:cNvGraphicFramePr>
            <a:graphicFrameLocks noGrp="1"/>
          </p:cNvGraphicFramePr>
          <p:nvPr/>
        </p:nvGraphicFramePr>
        <p:xfrm>
          <a:off x="2270125" y="4360863"/>
          <a:ext cx="1382713" cy="273050"/>
        </p:xfrm>
        <a:graphic>
          <a:graphicData uri="http://schemas.openxmlformats.org/drawingml/2006/table">
            <a:tbl>
              <a:tblPr/>
              <a:tblGrid>
                <a:gridCol w="954088"/>
                <a:gridCol w="214312"/>
                <a:gridCol w="214313"/>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 Base: Mencionan medio</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390</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368</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pic>
        <p:nvPicPr>
          <p:cNvPr id="375956" name="Picture 166" descr="television"/>
          <p:cNvPicPr>
            <a:picLocks noChangeAspect="1" noChangeArrowheads="1"/>
          </p:cNvPicPr>
          <p:nvPr/>
        </p:nvPicPr>
        <p:blipFill>
          <a:blip r:embed="rId12" cstate="print">
            <a:lum bright="36000"/>
          </a:blip>
          <a:srcRect/>
          <a:stretch>
            <a:fillRect/>
          </a:stretch>
        </p:blipFill>
        <p:spPr bwMode="auto">
          <a:xfrm>
            <a:off x="7077075" y="2227263"/>
            <a:ext cx="320675" cy="320675"/>
          </a:xfrm>
          <a:prstGeom prst="rect">
            <a:avLst/>
          </a:prstGeom>
          <a:noFill/>
          <a:ln w="9525">
            <a:noFill/>
            <a:miter lim="800000"/>
            <a:headEnd/>
            <a:tailEnd/>
          </a:ln>
        </p:spPr>
      </p:pic>
      <p:pic>
        <p:nvPicPr>
          <p:cNvPr id="375957" name="Picture 149" descr="miembo epm"/>
          <p:cNvPicPr>
            <a:picLocks noChangeAspect="1" noChangeArrowheads="1"/>
          </p:cNvPicPr>
          <p:nvPr/>
        </p:nvPicPr>
        <p:blipFill>
          <a:blip r:embed="rId13" cstate="print">
            <a:lum bright="42000"/>
          </a:blip>
          <a:srcRect/>
          <a:stretch>
            <a:fillRect/>
          </a:stretch>
        </p:blipFill>
        <p:spPr bwMode="auto">
          <a:xfrm>
            <a:off x="5224463" y="2224088"/>
            <a:ext cx="360362" cy="360362"/>
          </a:xfrm>
          <a:prstGeom prst="rect">
            <a:avLst/>
          </a:prstGeom>
          <a:noFill/>
        </p:spPr>
      </p:pic>
      <p:pic>
        <p:nvPicPr>
          <p:cNvPr id="375960" name="Picture 152" descr="reporte de anlaisis"/>
          <p:cNvPicPr>
            <a:picLocks noChangeAspect="1" noChangeArrowheads="1"/>
          </p:cNvPicPr>
          <p:nvPr/>
        </p:nvPicPr>
        <p:blipFill>
          <a:blip r:embed="rId14" cstate="print">
            <a:lum bright="24000"/>
          </a:blip>
          <a:srcRect/>
          <a:stretch>
            <a:fillRect/>
          </a:stretch>
        </p:blipFill>
        <p:spPr bwMode="auto">
          <a:xfrm>
            <a:off x="8753475" y="2338388"/>
            <a:ext cx="304800" cy="304800"/>
          </a:xfrm>
          <a:prstGeom prst="rect">
            <a:avLst/>
          </a:prstGeom>
          <a:noFill/>
        </p:spPr>
      </p:pic>
      <p:sp>
        <p:nvSpPr>
          <p:cNvPr id="375961" name="Text Box 13"/>
          <p:cNvSpPr txBox="1">
            <a:spLocks noChangeArrowheads="1"/>
          </p:cNvSpPr>
          <p:nvPr/>
        </p:nvSpPr>
        <p:spPr bwMode="auto">
          <a:xfrm rot="-5400000">
            <a:off x="105569" y="2193132"/>
            <a:ext cx="641350" cy="214312"/>
          </a:xfrm>
          <a:prstGeom prst="rect">
            <a:avLst/>
          </a:prstGeom>
          <a:noFill/>
          <a:ln w="9525">
            <a:noFill/>
            <a:miter lim="800000"/>
            <a:headEnd/>
            <a:tailEnd/>
          </a:ln>
        </p:spPr>
        <p:txBody>
          <a:bodyPr wrap="none">
            <a:spAutoFit/>
          </a:bodyPr>
          <a:lstStyle/>
          <a:p>
            <a:r>
              <a:rPr lang="es-CO" altLang="es-CO" sz="800">
                <a:latin typeface="Century Gothic" pitchFamily="34" charset="0"/>
              </a:rPr>
              <a:t>Año 2016</a:t>
            </a:r>
            <a:endParaRPr lang="es-ES" altLang="es-CO" sz="800">
              <a:latin typeface="Century Gothic"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p:nvPr>
        </p:nvSpPr>
        <p:spPr/>
        <p:txBody>
          <a:bodyPr/>
          <a:lstStyle/>
          <a:p>
            <a:r>
              <a:rPr lang="es-ES" smtClean="0"/>
              <a:t>Objetivos</a:t>
            </a:r>
          </a:p>
        </p:txBody>
      </p:sp>
      <p:sp>
        <p:nvSpPr>
          <p:cNvPr id="9" name="Text Box 3"/>
          <p:cNvSpPr txBox="1">
            <a:spLocks noChangeArrowheads="1"/>
          </p:cNvSpPr>
          <p:nvPr/>
        </p:nvSpPr>
        <p:spPr bwMode="auto">
          <a:xfrm>
            <a:off x="695325" y="1090613"/>
            <a:ext cx="8197850" cy="3096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eaLnBrk="0" hangingPunct="0">
              <a:spcBef>
                <a:spcPct val="20000"/>
              </a:spcBef>
              <a:buFont typeface="Arial" pitchFamily="34" charset="0"/>
              <a:buChar char="•"/>
            </a:pPr>
            <a:r>
              <a:rPr lang="es-CO" sz="1400" b="0" dirty="0" smtClean="0">
                <a:solidFill>
                  <a:srgbClr val="333333"/>
                </a:solidFill>
                <a:latin typeface="+mn-lt"/>
                <a:cs typeface="+mn-cs"/>
              </a:rPr>
              <a:t>General </a:t>
            </a:r>
          </a:p>
          <a:p>
            <a:pPr marL="631825" lvl="1" indent="-174625" eaLnBrk="0" hangingPunct="0">
              <a:spcBef>
                <a:spcPct val="20000"/>
              </a:spcBef>
              <a:buFont typeface="Arial" pitchFamily="34" charset="0"/>
              <a:buChar char="•"/>
            </a:pPr>
            <a:r>
              <a:rPr lang="es-CO" sz="1400" b="0" dirty="0" smtClean="0">
                <a:solidFill>
                  <a:srgbClr val="333333"/>
                </a:solidFill>
                <a:latin typeface="+mn-lt"/>
                <a:cs typeface="+mn-cs"/>
              </a:rPr>
              <a:t>Realizar la evaluación de la reputación e imagen de CHEC y generar recomendaciones para la gestión de su Reputación con los grupos de Interés</a:t>
            </a:r>
          </a:p>
          <a:p>
            <a:pPr marL="174625" indent="-174625" eaLnBrk="0" hangingPunct="0">
              <a:spcBef>
                <a:spcPct val="20000"/>
              </a:spcBef>
              <a:buFont typeface="Arial" pitchFamily="34" charset="0"/>
              <a:buChar char="•"/>
            </a:pPr>
            <a:r>
              <a:rPr lang="es-CO" sz="1400" b="0" dirty="0" smtClean="0">
                <a:solidFill>
                  <a:srgbClr val="333333"/>
                </a:solidFill>
                <a:latin typeface="+mn-lt"/>
                <a:cs typeface="+mn-cs"/>
              </a:rPr>
              <a:t>Específicos</a:t>
            </a:r>
          </a:p>
          <a:p>
            <a:pPr marL="631825" lvl="1" indent="-174625" eaLnBrk="0" hangingPunct="0">
              <a:spcBef>
                <a:spcPct val="20000"/>
              </a:spcBef>
              <a:buFont typeface="Arial" pitchFamily="34" charset="0"/>
              <a:buChar char="•"/>
            </a:pPr>
            <a:r>
              <a:rPr lang="es-CO" sz="1400" b="0" dirty="0" smtClean="0">
                <a:solidFill>
                  <a:srgbClr val="333333"/>
                </a:solidFill>
                <a:latin typeface="+mn-lt"/>
                <a:cs typeface="+mn-cs"/>
              </a:rPr>
              <a:t>Validar o ajustar los factores o atributos que intervienen en la reputación corporativa </a:t>
            </a:r>
          </a:p>
          <a:p>
            <a:pPr marL="631825" lvl="1" indent="-174625" eaLnBrk="0" hangingPunct="0">
              <a:spcBef>
                <a:spcPct val="20000"/>
              </a:spcBef>
              <a:buFont typeface="Arial" pitchFamily="34" charset="0"/>
              <a:buChar char="•"/>
            </a:pPr>
            <a:r>
              <a:rPr lang="es-CO" sz="1400" b="0" dirty="0" smtClean="0">
                <a:solidFill>
                  <a:srgbClr val="333333"/>
                </a:solidFill>
                <a:latin typeface="+mn-lt"/>
                <a:cs typeface="+mn-cs"/>
              </a:rPr>
              <a:t>Diseñar y medir los indicadores de reputación corporativa de CHEC por grupo de interés, grupos especiales y otros públicos.</a:t>
            </a:r>
          </a:p>
          <a:p>
            <a:pPr marL="631825" lvl="1" indent="-174625" eaLnBrk="0" hangingPunct="0">
              <a:spcBef>
                <a:spcPct val="20000"/>
              </a:spcBef>
              <a:buFont typeface="Arial" pitchFamily="34" charset="0"/>
              <a:buChar char="•"/>
            </a:pPr>
            <a:r>
              <a:rPr lang="es-CO" sz="1400" b="0" dirty="0" smtClean="0">
                <a:solidFill>
                  <a:srgbClr val="333333"/>
                </a:solidFill>
                <a:latin typeface="+mn-lt"/>
                <a:cs typeface="+mn-cs"/>
              </a:rPr>
              <a:t>Realizar consultas a los diferentes grupos o públicos a partir de diferentes técnicas de investigación de mercados.</a:t>
            </a:r>
          </a:p>
          <a:p>
            <a:pPr marL="631825" lvl="1" indent="-174625" eaLnBrk="0" hangingPunct="0">
              <a:spcBef>
                <a:spcPct val="20000"/>
              </a:spcBef>
              <a:buFont typeface="Arial" pitchFamily="34" charset="0"/>
              <a:buChar char="•"/>
            </a:pPr>
            <a:r>
              <a:rPr lang="es-CO" sz="1400" b="0" dirty="0" smtClean="0">
                <a:solidFill>
                  <a:srgbClr val="333333"/>
                </a:solidFill>
                <a:latin typeface="+mn-lt"/>
                <a:cs typeface="+mn-cs"/>
              </a:rPr>
              <a:t>Procesar y analizar la información y entregar los resultados de los indicadores de reputación en CHEC.</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2" descr="16-1"/>
          <p:cNvPicPr>
            <a:picLocks noChangeAspect="1" noChangeArrowheads="1"/>
          </p:cNvPicPr>
          <p:nvPr/>
        </p:nvPicPr>
        <p:blipFill>
          <a:blip r:embed="rId2" cstate="print"/>
          <a:srcRect/>
          <a:stretch>
            <a:fillRect/>
          </a:stretch>
        </p:blipFill>
        <p:spPr bwMode="auto">
          <a:xfrm>
            <a:off x="1692275" y="1717675"/>
            <a:ext cx="5761038" cy="3189288"/>
          </a:xfrm>
          <a:prstGeom prst="rect">
            <a:avLst/>
          </a:prstGeom>
          <a:noFill/>
        </p:spPr>
      </p:pic>
      <p:sp>
        <p:nvSpPr>
          <p:cNvPr id="376835" name="Rectangle 3"/>
          <p:cNvSpPr>
            <a:spLocks noGrp="1" noChangeArrowheads="1"/>
          </p:cNvSpPr>
          <p:nvPr>
            <p:ph type="title" idx="4294967295"/>
          </p:nvPr>
        </p:nvSpPr>
        <p:spPr/>
        <p:txBody>
          <a:bodyPr/>
          <a:lstStyle/>
          <a:p>
            <a:r>
              <a:rPr lang="es-CO" altLang="es-CO" sz="2200"/>
              <a:t> Credibilidad en las fuentes de información sobre CHEC</a:t>
            </a:r>
            <a:endParaRPr lang="es-ES" altLang="es-CO" sz="2200"/>
          </a:p>
        </p:txBody>
      </p:sp>
      <p:graphicFrame>
        <p:nvGraphicFramePr>
          <p:cNvPr id="154628" name="Group 4"/>
          <p:cNvGraphicFramePr>
            <a:graphicFrameLocks noGrp="1"/>
          </p:cNvGraphicFramePr>
          <p:nvPr>
            <p:ph idx="4294967295"/>
          </p:nvPr>
        </p:nvGraphicFramePr>
        <p:xfrm>
          <a:off x="3009900" y="2700338"/>
          <a:ext cx="573088" cy="133486"/>
        </p:xfrm>
        <a:graphic>
          <a:graphicData uri="http://schemas.openxmlformats.org/drawingml/2006/table">
            <a:tbl>
              <a:tblPr/>
              <a:tblGrid>
                <a:gridCol w="236538"/>
                <a:gridCol w="336550"/>
              </a:tblGrid>
              <a:tr h="133350">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Base:</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975" marB="17975" anchor="ctr" horzOverflow="overflow">
                    <a:lnL>
                      <a:noFill/>
                    </a:lnL>
                    <a:lnR>
                      <a:noFill/>
                    </a:lnR>
                    <a:lnT>
                      <a:noFill/>
                    </a:lnT>
                    <a:lnB>
                      <a:noFill/>
                    </a:lnB>
                    <a:lnTlToBr>
                      <a:noFill/>
                    </a:lnTlToBr>
                    <a:lnBlToTr>
                      <a:noFill/>
                    </a:lnBlToTr>
                    <a:solidFill>
                      <a:srgbClr val="EAEAEA"/>
                    </a:solid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800" b="1" i="1" u="none" strike="noStrike" cap="none" normalizeH="0" baseline="0" smtClean="0">
                          <a:ln>
                            <a:noFill/>
                          </a:ln>
                          <a:solidFill>
                            <a:schemeClr val="tx1"/>
                          </a:solidFill>
                          <a:effectLst/>
                          <a:latin typeface="Calibri" pitchFamily="34" charset="0"/>
                          <a:cs typeface="Arial" pitchFamily="34" charset="0"/>
                        </a:rPr>
                        <a:t>359</a:t>
                      </a:r>
                      <a:endParaRPr kumimoji="0" lang="es-CO" sz="800" b="0" i="1" u="none" strike="noStrike" cap="none" normalizeH="0" baseline="0" smtClean="0">
                        <a:ln>
                          <a:noFill/>
                        </a:ln>
                        <a:solidFill>
                          <a:schemeClr val="tx1"/>
                        </a:solidFill>
                        <a:effectLst/>
                        <a:latin typeface="Arial" pitchFamily="34" charset="0"/>
                        <a:cs typeface="Arial" pitchFamily="34" charset="0"/>
                      </a:endParaRPr>
                    </a:p>
                  </a:txBody>
                  <a:tcPr marL="18000" marR="18000" marT="17975" marB="17975" anchor="ctr" horzOverflow="overflow">
                    <a:lnL>
                      <a:noFill/>
                    </a:lnL>
                    <a:lnR>
                      <a:noFill/>
                    </a:lnR>
                    <a:lnT>
                      <a:noFill/>
                    </a:lnT>
                    <a:lnB>
                      <a:noFill/>
                    </a:lnB>
                    <a:lnTlToBr>
                      <a:noFill/>
                    </a:lnTlToBr>
                    <a:lnBlToTr>
                      <a:noFill/>
                    </a:lnBlToTr>
                    <a:solidFill>
                      <a:srgbClr val="EAEAEA"/>
                    </a:solidFill>
                  </a:tcPr>
                </a:tc>
              </a:tr>
            </a:tbl>
          </a:graphicData>
        </a:graphic>
      </p:graphicFrame>
      <p:sp>
        <p:nvSpPr>
          <p:cNvPr id="376839" name="Rectangle 11"/>
          <p:cNvSpPr>
            <a:spLocks noChangeArrowheads="1"/>
          </p:cNvSpPr>
          <p:nvPr/>
        </p:nvSpPr>
        <p:spPr bwMode="auto">
          <a:xfrm>
            <a:off x="3200400" y="841375"/>
            <a:ext cx="2744788" cy="396875"/>
          </a:xfrm>
          <a:prstGeom prst="rect">
            <a:avLst/>
          </a:prstGeom>
          <a:noFill/>
          <a:ln w="9525">
            <a:noFill/>
            <a:miter lim="800000"/>
            <a:headEnd/>
            <a:tailEnd/>
          </a:ln>
        </p:spPr>
        <p:txBody>
          <a:bodyPr>
            <a:spAutoFit/>
          </a:bodyPr>
          <a:lstStyle/>
          <a:p>
            <a:pPr algn="ctr"/>
            <a:r>
              <a:rPr lang="es-CO" altLang="es-CO" b="0"/>
              <a:t> 16. Si 0 es ninguna y 10 es Toda,  ¿qué tanta credibilidad tiene para usted este medio? </a:t>
            </a:r>
            <a:endParaRPr lang="es-ES" altLang="es-CO" b="0"/>
          </a:p>
        </p:txBody>
      </p:sp>
      <p:graphicFrame>
        <p:nvGraphicFramePr>
          <p:cNvPr id="154636" name="Group 12"/>
          <p:cNvGraphicFramePr>
            <a:graphicFrameLocks noGrp="1"/>
          </p:cNvGraphicFramePr>
          <p:nvPr/>
        </p:nvGraphicFramePr>
        <p:xfrm>
          <a:off x="4991100" y="2700338"/>
          <a:ext cx="573088" cy="133486"/>
        </p:xfrm>
        <a:graphic>
          <a:graphicData uri="http://schemas.openxmlformats.org/drawingml/2006/table">
            <a:tbl>
              <a:tblPr/>
              <a:tblGrid>
                <a:gridCol w="236538"/>
                <a:gridCol w="336550"/>
              </a:tblGrid>
              <a:tr h="133350">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Base:</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975" marB="17975" anchor="ctr" horzOverflow="overflow">
                    <a:lnL>
                      <a:noFill/>
                    </a:lnL>
                    <a:lnR>
                      <a:noFill/>
                    </a:lnR>
                    <a:lnT>
                      <a:noFill/>
                    </a:lnT>
                    <a:lnB>
                      <a:noFill/>
                    </a:lnB>
                    <a:lnTlToBr>
                      <a:noFill/>
                    </a:lnTlToBr>
                    <a:lnBlToTr>
                      <a:noFill/>
                    </a:lnBlToTr>
                    <a:solidFill>
                      <a:srgbClr val="EAEAEA"/>
                    </a:solid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800" b="1" i="1" u="none" strike="noStrike" cap="none" normalizeH="0" baseline="0" smtClean="0">
                          <a:ln>
                            <a:noFill/>
                          </a:ln>
                          <a:solidFill>
                            <a:schemeClr val="tx1"/>
                          </a:solidFill>
                          <a:effectLst/>
                          <a:latin typeface="Calibri" pitchFamily="34" charset="0"/>
                          <a:cs typeface="Arial" pitchFamily="34" charset="0"/>
                        </a:rPr>
                        <a:t>346</a:t>
                      </a:r>
                      <a:endParaRPr kumimoji="0" lang="es-CO" sz="800" b="0" i="1" u="none" strike="noStrike" cap="none" normalizeH="0" baseline="0" smtClean="0">
                        <a:ln>
                          <a:noFill/>
                        </a:ln>
                        <a:solidFill>
                          <a:schemeClr val="tx1"/>
                        </a:solidFill>
                        <a:effectLst/>
                        <a:latin typeface="Arial" pitchFamily="34" charset="0"/>
                        <a:cs typeface="Arial" pitchFamily="34" charset="0"/>
                      </a:endParaRPr>
                    </a:p>
                  </a:txBody>
                  <a:tcPr marL="18000" marR="18000" marT="17975" marB="17975" anchor="ctr" horzOverflow="overflow">
                    <a:lnL>
                      <a:noFill/>
                    </a:lnL>
                    <a:lnR>
                      <a:noFill/>
                    </a:lnR>
                    <a:lnT>
                      <a:noFill/>
                    </a:lnT>
                    <a:lnB>
                      <a:noFill/>
                    </a:lnB>
                    <a:lnTlToBr>
                      <a:noFill/>
                    </a:lnTlToBr>
                    <a:lnBlToTr>
                      <a:noFill/>
                    </a:lnBlToTr>
                    <a:solidFill>
                      <a:srgbClr val="EAEAEA"/>
                    </a:solidFill>
                  </a:tcPr>
                </a:tc>
              </a:tr>
            </a:tbl>
          </a:graphicData>
        </a:graphic>
      </p:graphicFrame>
      <p:graphicFrame>
        <p:nvGraphicFramePr>
          <p:cNvPr id="154643" name="Group 19"/>
          <p:cNvGraphicFramePr>
            <a:graphicFrameLocks noGrp="1"/>
          </p:cNvGraphicFramePr>
          <p:nvPr/>
        </p:nvGraphicFramePr>
        <p:xfrm>
          <a:off x="6967538" y="2700338"/>
          <a:ext cx="573087" cy="133486"/>
        </p:xfrm>
        <a:graphic>
          <a:graphicData uri="http://schemas.openxmlformats.org/drawingml/2006/table">
            <a:tbl>
              <a:tblPr/>
              <a:tblGrid>
                <a:gridCol w="236537"/>
                <a:gridCol w="336550"/>
              </a:tblGrid>
              <a:tr h="133350">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Base:</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975" marB="17975" anchor="ctr" horzOverflow="overflow">
                    <a:lnL>
                      <a:noFill/>
                    </a:lnL>
                    <a:lnR>
                      <a:noFill/>
                    </a:lnR>
                    <a:lnT>
                      <a:noFill/>
                    </a:lnT>
                    <a:lnB>
                      <a:noFill/>
                    </a:lnB>
                    <a:lnTlToBr>
                      <a:noFill/>
                    </a:lnTlToBr>
                    <a:lnBlToTr>
                      <a:noFill/>
                    </a:lnBlToTr>
                    <a:solidFill>
                      <a:srgbClr val="EAEAEA"/>
                    </a:solid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800" b="1" i="1" u="none" strike="noStrike" cap="none" normalizeH="0" baseline="0" smtClean="0">
                          <a:ln>
                            <a:noFill/>
                          </a:ln>
                          <a:solidFill>
                            <a:schemeClr val="tx1"/>
                          </a:solidFill>
                          <a:effectLst/>
                          <a:latin typeface="Calibri" pitchFamily="34" charset="0"/>
                          <a:cs typeface="Arial" pitchFamily="34" charset="0"/>
                        </a:rPr>
                        <a:t>110</a:t>
                      </a:r>
                      <a:endParaRPr kumimoji="0" lang="es-CO" sz="800" b="0" i="1" u="none" strike="noStrike" cap="none" normalizeH="0" baseline="0" smtClean="0">
                        <a:ln>
                          <a:noFill/>
                        </a:ln>
                        <a:solidFill>
                          <a:schemeClr val="tx1"/>
                        </a:solidFill>
                        <a:effectLst/>
                        <a:latin typeface="Arial" pitchFamily="34" charset="0"/>
                        <a:cs typeface="Arial" pitchFamily="34" charset="0"/>
                      </a:endParaRPr>
                    </a:p>
                  </a:txBody>
                  <a:tcPr marL="18000" marR="18000" marT="17975" marB="17975" anchor="ctr" horzOverflow="overflow">
                    <a:lnL>
                      <a:noFill/>
                    </a:lnL>
                    <a:lnR>
                      <a:noFill/>
                    </a:lnR>
                    <a:lnT>
                      <a:noFill/>
                    </a:lnT>
                    <a:lnB>
                      <a:noFill/>
                    </a:lnB>
                    <a:lnTlToBr>
                      <a:noFill/>
                    </a:lnTlToBr>
                    <a:lnBlToTr>
                      <a:noFill/>
                    </a:lnBlToTr>
                    <a:solidFill>
                      <a:srgbClr val="EAEAEA"/>
                    </a:solidFill>
                  </a:tcPr>
                </a:tc>
              </a:tr>
            </a:tbl>
          </a:graphicData>
        </a:graphic>
      </p:graphicFrame>
      <p:graphicFrame>
        <p:nvGraphicFramePr>
          <p:cNvPr id="154650" name="Group 26"/>
          <p:cNvGraphicFramePr>
            <a:graphicFrameLocks noGrp="1"/>
          </p:cNvGraphicFramePr>
          <p:nvPr/>
        </p:nvGraphicFramePr>
        <p:xfrm>
          <a:off x="4068763" y="4456113"/>
          <a:ext cx="573087" cy="133486"/>
        </p:xfrm>
        <a:graphic>
          <a:graphicData uri="http://schemas.openxmlformats.org/drawingml/2006/table">
            <a:tbl>
              <a:tblPr/>
              <a:tblGrid>
                <a:gridCol w="236537"/>
                <a:gridCol w="336550"/>
              </a:tblGrid>
              <a:tr h="133350">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Base:</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975" marB="17975" anchor="ctr" horzOverflow="overflow">
                    <a:lnL>
                      <a:noFill/>
                    </a:lnL>
                    <a:lnR>
                      <a:noFill/>
                    </a:lnR>
                    <a:lnT>
                      <a:noFill/>
                    </a:lnT>
                    <a:lnB>
                      <a:noFill/>
                    </a:lnB>
                    <a:lnTlToBr>
                      <a:noFill/>
                    </a:lnTlToBr>
                    <a:lnBlToTr>
                      <a:noFill/>
                    </a:lnBlToTr>
                    <a:solidFill>
                      <a:srgbClr val="EAEAEA"/>
                    </a:solid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800" b="1" i="1" u="none" strike="noStrike" cap="none" normalizeH="0" baseline="0" smtClean="0">
                          <a:ln>
                            <a:noFill/>
                          </a:ln>
                          <a:solidFill>
                            <a:schemeClr val="tx1"/>
                          </a:solidFill>
                          <a:effectLst/>
                          <a:latin typeface="Calibri" pitchFamily="34" charset="0"/>
                          <a:cs typeface="Arial" pitchFamily="34" charset="0"/>
                        </a:rPr>
                        <a:t>356</a:t>
                      </a:r>
                      <a:endParaRPr kumimoji="0" lang="es-CO" sz="800" b="0" i="1" u="none" strike="noStrike" cap="none" normalizeH="0" baseline="0" smtClean="0">
                        <a:ln>
                          <a:noFill/>
                        </a:ln>
                        <a:solidFill>
                          <a:schemeClr val="tx1"/>
                        </a:solidFill>
                        <a:effectLst/>
                        <a:latin typeface="Arial" pitchFamily="34" charset="0"/>
                        <a:cs typeface="Arial" pitchFamily="34" charset="0"/>
                      </a:endParaRPr>
                    </a:p>
                  </a:txBody>
                  <a:tcPr marL="18000" marR="18000" marT="17975" marB="17975" anchor="ctr" horzOverflow="overflow">
                    <a:lnL>
                      <a:noFill/>
                    </a:lnL>
                    <a:lnR>
                      <a:noFill/>
                    </a:lnR>
                    <a:lnT>
                      <a:noFill/>
                    </a:lnT>
                    <a:lnB>
                      <a:noFill/>
                    </a:lnB>
                    <a:lnTlToBr>
                      <a:noFill/>
                    </a:lnTlToBr>
                    <a:lnBlToTr>
                      <a:noFill/>
                    </a:lnBlToTr>
                    <a:solidFill>
                      <a:srgbClr val="EAEAEA"/>
                    </a:solidFill>
                  </a:tcPr>
                </a:tc>
              </a:tr>
            </a:tbl>
          </a:graphicData>
        </a:graphic>
      </p:graphicFrame>
      <p:graphicFrame>
        <p:nvGraphicFramePr>
          <p:cNvPr id="154657" name="Group 33"/>
          <p:cNvGraphicFramePr>
            <a:graphicFrameLocks noGrp="1"/>
          </p:cNvGraphicFramePr>
          <p:nvPr/>
        </p:nvGraphicFramePr>
        <p:xfrm>
          <a:off x="6045200" y="4456113"/>
          <a:ext cx="573088" cy="133486"/>
        </p:xfrm>
        <a:graphic>
          <a:graphicData uri="http://schemas.openxmlformats.org/drawingml/2006/table">
            <a:tbl>
              <a:tblPr/>
              <a:tblGrid>
                <a:gridCol w="236538"/>
                <a:gridCol w="336550"/>
              </a:tblGrid>
              <a:tr h="133350">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Base:</a:t>
                      </a:r>
                      <a:endParaRPr kumimoji="0" lang="es-CO" sz="700" b="0" i="1" u="none" strike="noStrike" cap="none" normalizeH="0" baseline="0" smtClean="0">
                        <a:ln>
                          <a:noFill/>
                        </a:ln>
                        <a:solidFill>
                          <a:schemeClr val="tx1"/>
                        </a:solidFill>
                        <a:effectLst/>
                        <a:latin typeface="Arial" pitchFamily="34" charset="0"/>
                        <a:cs typeface="Arial" pitchFamily="34" charset="0"/>
                      </a:endParaRPr>
                    </a:p>
                  </a:txBody>
                  <a:tcPr marL="18000" marR="18000" marT="17975" marB="17975" anchor="ctr" horzOverflow="overflow">
                    <a:lnL>
                      <a:noFill/>
                    </a:lnL>
                    <a:lnR>
                      <a:noFill/>
                    </a:lnR>
                    <a:lnT>
                      <a:noFill/>
                    </a:lnT>
                    <a:lnB>
                      <a:noFill/>
                    </a:lnB>
                    <a:lnTlToBr>
                      <a:noFill/>
                    </a:lnTlToBr>
                    <a:lnBlToTr>
                      <a:noFill/>
                    </a:lnBlToTr>
                    <a:solidFill>
                      <a:srgbClr val="EAEAEA"/>
                    </a:solid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s-CO" sz="800" b="1" i="1" u="none" strike="noStrike" cap="none" normalizeH="0" baseline="0" smtClean="0">
                          <a:ln>
                            <a:noFill/>
                          </a:ln>
                          <a:solidFill>
                            <a:schemeClr val="tx1"/>
                          </a:solidFill>
                          <a:effectLst/>
                          <a:latin typeface="Calibri" pitchFamily="34" charset="0"/>
                          <a:cs typeface="Arial" pitchFamily="34" charset="0"/>
                        </a:rPr>
                        <a:t>148</a:t>
                      </a:r>
                      <a:endParaRPr kumimoji="0" lang="es-CO" sz="800" b="0" i="1" u="none" strike="noStrike" cap="none" normalizeH="0" baseline="0" smtClean="0">
                        <a:ln>
                          <a:noFill/>
                        </a:ln>
                        <a:solidFill>
                          <a:schemeClr val="tx1"/>
                        </a:solidFill>
                        <a:effectLst/>
                        <a:latin typeface="Arial" pitchFamily="34" charset="0"/>
                        <a:cs typeface="Arial" pitchFamily="34" charset="0"/>
                      </a:endParaRPr>
                    </a:p>
                  </a:txBody>
                  <a:tcPr marL="18000" marR="18000" marT="17975" marB="17975" anchor="ctr" horzOverflow="overflow">
                    <a:lnL>
                      <a:noFill/>
                    </a:lnL>
                    <a:lnR>
                      <a:noFill/>
                    </a:lnR>
                    <a:lnT>
                      <a:noFill/>
                    </a:lnT>
                    <a:lnB>
                      <a:noFill/>
                    </a:lnB>
                    <a:lnTlToBr>
                      <a:noFill/>
                    </a:lnTlToBr>
                    <a:lnBlToTr>
                      <a:noFill/>
                    </a:lnBlToTr>
                    <a:solidFill>
                      <a:srgbClr val="EAEAEA"/>
                    </a:solidFill>
                  </a:tcPr>
                </a:tc>
              </a:tr>
            </a:tbl>
          </a:graphicData>
        </a:graphic>
      </p:graphicFrame>
      <p:sp>
        <p:nvSpPr>
          <p:cNvPr id="376852" name="Rectangle 40"/>
          <p:cNvSpPr>
            <a:spLocks noChangeArrowheads="1"/>
          </p:cNvSpPr>
          <p:nvPr/>
        </p:nvSpPr>
        <p:spPr bwMode="auto">
          <a:xfrm>
            <a:off x="1944688" y="1577975"/>
            <a:ext cx="1370012" cy="214313"/>
          </a:xfrm>
          <a:prstGeom prst="rect">
            <a:avLst/>
          </a:prstGeom>
          <a:noFill/>
          <a:ln w="9525">
            <a:noFill/>
            <a:miter lim="800000"/>
            <a:headEnd/>
            <a:tailEnd/>
          </a:ln>
        </p:spPr>
        <p:txBody>
          <a:bodyPr wrap="none">
            <a:spAutoFit/>
          </a:bodyPr>
          <a:lstStyle/>
          <a:p>
            <a:pPr>
              <a:lnSpc>
                <a:spcPct val="80000"/>
              </a:lnSpc>
            </a:pPr>
            <a:r>
              <a:rPr lang="es-ES" altLang="es-CO" b="0"/>
              <a:t> Páginas WEB de CHEC </a:t>
            </a:r>
          </a:p>
        </p:txBody>
      </p:sp>
      <p:sp>
        <p:nvSpPr>
          <p:cNvPr id="376853" name="Text Box 41"/>
          <p:cNvSpPr txBox="1">
            <a:spLocks noChangeArrowheads="1"/>
          </p:cNvSpPr>
          <p:nvPr/>
        </p:nvSpPr>
        <p:spPr bwMode="auto">
          <a:xfrm>
            <a:off x="2314575" y="2514600"/>
            <a:ext cx="536575" cy="311150"/>
          </a:xfrm>
          <a:prstGeom prst="rect">
            <a:avLst/>
          </a:prstGeom>
          <a:noFill/>
          <a:ln w="9525">
            <a:noFill/>
            <a:miter lim="800000"/>
            <a:headEnd/>
            <a:tailEnd/>
          </a:ln>
        </p:spPr>
        <p:txBody>
          <a:bodyPr wrap="none">
            <a:spAutoFit/>
          </a:bodyPr>
          <a:lstStyle/>
          <a:p>
            <a:pPr algn="ctr">
              <a:lnSpc>
                <a:spcPct val="80000"/>
              </a:lnSpc>
            </a:pPr>
            <a:r>
              <a:rPr lang="es-CO" altLang="es-CO" sz="1800" b="0">
                <a:latin typeface="Century Gothic" pitchFamily="34" charset="0"/>
              </a:rPr>
              <a:t>97</a:t>
            </a:r>
            <a:r>
              <a:rPr lang="es-CO" altLang="es-CO" b="0">
                <a:latin typeface="Century Gothic" pitchFamily="34" charset="0"/>
              </a:rPr>
              <a:t>%</a:t>
            </a:r>
            <a:endParaRPr lang="es-ES" altLang="es-CO" b="0">
              <a:latin typeface="Century Gothic" pitchFamily="34" charset="0"/>
            </a:endParaRPr>
          </a:p>
        </p:txBody>
      </p:sp>
      <p:sp>
        <p:nvSpPr>
          <p:cNvPr id="376854" name="Text Box 42"/>
          <p:cNvSpPr txBox="1">
            <a:spLocks noChangeArrowheads="1"/>
          </p:cNvSpPr>
          <p:nvPr/>
        </p:nvSpPr>
        <p:spPr bwMode="auto">
          <a:xfrm>
            <a:off x="4286250" y="2490788"/>
            <a:ext cx="536575" cy="311150"/>
          </a:xfrm>
          <a:prstGeom prst="rect">
            <a:avLst/>
          </a:prstGeom>
          <a:noFill/>
          <a:ln w="9525">
            <a:noFill/>
            <a:miter lim="800000"/>
            <a:headEnd/>
            <a:tailEnd/>
          </a:ln>
        </p:spPr>
        <p:txBody>
          <a:bodyPr wrap="none">
            <a:spAutoFit/>
          </a:bodyPr>
          <a:lstStyle/>
          <a:p>
            <a:pPr algn="ctr">
              <a:lnSpc>
                <a:spcPct val="80000"/>
              </a:lnSpc>
            </a:pPr>
            <a:r>
              <a:rPr lang="es-CO" altLang="es-CO" sz="1800" b="0">
                <a:latin typeface="Century Gothic" pitchFamily="34" charset="0"/>
              </a:rPr>
              <a:t>96</a:t>
            </a:r>
            <a:r>
              <a:rPr lang="es-CO" altLang="es-CO" b="0">
                <a:latin typeface="Century Gothic" pitchFamily="34" charset="0"/>
              </a:rPr>
              <a:t>%</a:t>
            </a:r>
            <a:endParaRPr lang="es-ES" altLang="es-CO" b="0">
              <a:latin typeface="Century Gothic" pitchFamily="34" charset="0"/>
            </a:endParaRPr>
          </a:p>
        </p:txBody>
      </p:sp>
      <p:sp>
        <p:nvSpPr>
          <p:cNvPr id="376855" name="Text Box 43"/>
          <p:cNvSpPr txBox="1">
            <a:spLocks noChangeArrowheads="1"/>
          </p:cNvSpPr>
          <p:nvPr/>
        </p:nvSpPr>
        <p:spPr bwMode="auto">
          <a:xfrm>
            <a:off x="6259513" y="2498725"/>
            <a:ext cx="536575" cy="311150"/>
          </a:xfrm>
          <a:prstGeom prst="rect">
            <a:avLst/>
          </a:prstGeom>
          <a:noFill/>
          <a:ln w="9525">
            <a:noFill/>
            <a:miter lim="800000"/>
            <a:headEnd/>
            <a:tailEnd/>
          </a:ln>
        </p:spPr>
        <p:txBody>
          <a:bodyPr wrap="none">
            <a:spAutoFit/>
          </a:bodyPr>
          <a:lstStyle/>
          <a:p>
            <a:pPr algn="ctr">
              <a:lnSpc>
                <a:spcPct val="80000"/>
              </a:lnSpc>
            </a:pPr>
            <a:r>
              <a:rPr lang="es-CO" altLang="es-CO" sz="1800" b="0">
                <a:latin typeface="Century Gothic" pitchFamily="34" charset="0"/>
              </a:rPr>
              <a:t>96</a:t>
            </a:r>
            <a:r>
              <a:rPr lang="es-CO" altLang="es-CO" b="0">
                <a:latin typeface="Century Gothic" pitchFamily="34" charset="0"/>
              </a:rPr>
              <a:t>%</a:t>
            </a:r>
            <a:endParaRPr lang="es-ES" altLang="es-CO" b="0">
              <a:latin typeface="Century Gothic" pitchFamily="34" charset="0"/>
            </a:endParaRPr>
          </a:p>
        </p:txBody>
      </p:sp>
      <p:sp>
        <p:nvSpPr>
          <p:cNvPr id="376856" name="Text Box 44"/>
          <p:cNvSpPr txBox="1">
            <a:spLocks noChangeArrowheads="1"/>
          </p:cNvSpPr>
          <p:nvPr/>
        </p:nvSpPr>
        <p:spPr bwMode="auto">
          <a:xfrm>
            <a:off x="3397250" y="4224338"/>
            <a:ext cx="536575" cy="311150"/>
          </a:xfrm>
          <a:prstGeom prst="rect">
            <a:avLst/>
          </a:prstGeom>
          <a:noFill/>
          <a:ln w="9525">
            <a:noFill/>
            <a:miter lim="800000"/>
            <a:headEnd/>
            <a:tailEnd/>
          </a:ln>
        </p:spPr>
        <p:txBody>
          <a:bodyPr wrap="none">
            <a:spAutoFit/>
          </a:bodyPr>
          <a:lstStyle/>
          <a:p>
            <a:pPr algn="ctr">
              <a:lnSpc>
                <a:spcPct val="80000"/>
              </a:lnSpc>
            </a:pPr>
            <a:r>
              <a:rPr lang="es-CO" altLang="es-CO" sz="1800" b="0">
                <a:latin typeface="Century Gothic" pitchFamily="34" charset="0"/>
              </a:rPr>
              <a:t>94</a:t>
            </a:r>
            <a:r>
              <a:rPr lang="es-CO" altLang="es-CO" b="0">
                <a:latin typeface="Century Gothic" pitchFamily="34" charset="0"/>
              </a:rPr>
              <a:t>%</a:t>
            </a:r>
            <a:endParaRPr lang="es-ES" altLang="es-CO" b="0">
              <a:latin typeface="Century Gothic" pitchFamily="34" charset="0"/>
            </a:endParaRPr>
          </a:p>
        </p:txBody>
      </p:sp>
      <p:sp>
        <p:nvSpPr>
          <p:cNvPr id="376857" name="Text Box 45"/>
          <p:cNvSpPr txBox="1">
            <a:spLocks noChangeArrowheads="1"/>
          </p:cNvSpPr>
          <p:nvPr/>
        </p:nvSpPr>
        <p:spPr bwMode="auto">
          <a:xfrm>
            <a:off x="5370513" y="4232275"/>
            <a:ext cx="536575" cy="311150"/>
          </a:xfrm>
          <a:prstGeom prst="rect">
            <a:avLst/>
          </a:prstGeom>
          <a:noFill/>
          <a:ln w="9525">
            <a:noFill/>
            <a:miter lim="800000"/>
            <a:headEnd/>
            <a:tailEnd/>
          </a:ln>
        </p:spPr>
        <p:txBody>
          <a:bodyPr wrap="none">
            <a:spAutoFit/>
          </a:bodyPr>
          <a:lstStyle/>
          <a:p>
            <a:pPr algn="ctr">
              <a:lnSpc>
                <a:spcPct val="80000"/>
              </a:lnSpc>
            </a:pPr>
            <a:r>
              <a:rPr lang="es-CO" altLang="es-CO" sz="1800" b="0">
                <a:latin typeface="Century Gothic" pitchFamily="34" charset="0"/>
              </a:rPr>
              <a:t>92</a:t>
            </a:r>
            <a:r>
              <a:rPr lang="es-CO" altLang="es-CO" b="0">
                <a:latin typeface="Century Gothic" pitchFamily="34" charset="0"/>
              </a:rPr>
              <a:t>%</a:t>
            </a:r>
            <a:endParaRPr lang="es-ES" altLang="es-CO" b="0">
              <a:latin typeface="Century Gothic" pitchFamily="34" charset="0"/>
            </a:endParaRPr>
          </a:p>
        </p:txBody>
      </p:sp>
      <p:sp>
        <p:nvSpPr>
          <p:cNvPr id="376858" name="Rectangle 46"/>
          <p:cNvSpPr>
            <a:spLocks noChangeArrowheads="1"/>
          </p:cNvSpPr>
          <p:nvPr/>
        </p:nvSpPr>
        <p:spPr bwMode="auto">
          <a:xfrm>
            <a:off x="3613150" y="1516063"/>
            <a:ext cx="1893888" cy="336550"/>
          </a:xfrm>
          <a:prstGeom prst="rect">
            <a:avLst/>
          </a:prstGeom>
          <a:noFill/>
          <a:ln w="9525">
            <a:noFill/>
            <a:miter lim="800000"/>
            <a:headEnd/>
            <a:tailEnd/>
          </a:ln>
        </p:spPr>
        <p:txBody>
          <a:bodyPr>
            <a:spAutoFit/>
          </a:bodyPr>
          <a:lstStyle/>
          <a:p>
            <a:pPr algn="ctr">
              <a:lnSpc>
                <a:spcPct val="80000"/>
              </a:lnSpc>
            </a:pPr>
            <a:r>
              <a:rPr lang="es-CO" altLang="es-CO" b="0"/>
              <a:t> Comunicaciones emitidas por CHEC</a:t>
            </a:r>
            <a:endParaRPr lang="es-ES" altLang="es-CO" b="0"/>
          </a:p>
        </p:txBody>
      </p:sp>
      <p:sp>
        <p:nvSpPr>
          <p:cNvPr id="376859" name="Rectangle 47"/>
          <p:cNvSpPr>
            <a:spLocks noChangeArrowheads="1"/>
          </p:cNvSpPr>
          <p:nvPr/>
        </p:nvSpPr>
        <p:spPr bwMode="auto">
          <a:xfrm>
            <a:off x="5675313" y="1577975"/>
            <a:ext cx="1711325" cy="214313"/>
          </a:xfrm>
          <a:prstGeom prst="rect">
            <a:avLst/>
          </a:prstGeom>
          <a:noFill/>
          <a:ln w="9525">
            <a:noFill/>
            <a:miter lim="800000"/>
            <a:headEnd/>
            <a:tailEnd/>
          </a:ln>
        </p:spPr>
        <p:txBody>
          <a:bodyPr>
            <a:spAutoFit/>
          </a:bodyPr>
          <a:lstStyle/>
          <a:p>
            <a:pPr algn="ctr">
              <a:lnSpc>
                <a:spcPct val="80000"/>
              </a:lnSpc>
            </a:pPr>
            <a:r>
              <a:rPr lang="es-ES" altLang="es-CO" b="0"/>
              <a:t> Líderes comunitarios </a:t>
            </a:r>
          </a:p>
        </p:txBody>
      </p:sp>
      <p:sp>
        <p:nvSpPr>
          <p:cNvPr id="376860" name="Rectangle 48"/>
          <p:cNvSpPr>
            <a:spLocks noChangeArrowheads="1"/>
          </p:cNvSpPr>
          <p:nvPr/>
        </p:nvSpPr>
        <p:spPr bwMode="auto">
          <a:xfrm>
            <a:off x="2668588" y="3262313"/>
            <a:ext cx="1922462" cy="336550"/>
          </a:xfrm>
          <a:prstGeom prst="rect">
            <a:avLst/>
          </a:prstGeom>
          <a:noFill/>
          <a:ln w="9525">
            <a:noFill/>
            <a:miter lim="800000"/>
            <a:headEnd/>
            <a:tailEnd/>
          </a:ln>
        </p:spPr>
        <p:txBody>
          <a:bodyPr>
            <a:spAutoFit/>
          </a:bodyPr>
          <a:lstStyle/>
          <a:p>
            <a:pPr algn="ctr">
              <a:lnSpc>
                <a:spcPct val="80000"/>
              </a:lnSpc>
            </a:pPr>
            <a:r>
              <a:rPr lang="es-CO" altLang="es-CO" b="0"/>
              <a:t> Información dada por algún miembro o empleado de CHEC </a:t>
            </a:r>
            <a:endParaRPr lang="es-ES" altLang="es-CO" b="0"/>
          </a:p>
        </p:txBody>
      </p:sp>
      <p:sp>
        <p:nvSpPr>
          <p:cNvPr id="376861" name="Rectangle 49"/>
          <p:cNvSpPr>
            <a:spLocks noChangeArrowheads="1"/>
          </p:cNvSpPr>
          <p:nvPr/>
        </p:nvSpPr>
        <p:spPr bwMode="auto">
          <a:xfrm>
            <a:off x="5324475" y="3308350"/>
            <a:ext cx="660400" cy="244475"/>
          </a:xfrm>
          <a:prstGeom prst="rect">
            <a:avLst/>
          </a:prstGeom>
          <a:noFill/>
          <a:ln w="9525">
            <a:noFill/>
            <a:miter lim="800000"/>
            <a:headEnd/>
            <a:tailEnd/>
          </a:ln>
        </p:spPr>
        <p:txBody>
          <a:bodyPr wrap="none">
            <a:spAutoFit/>
          </a:bodyPr>
          <a:lstStyle/>
          <a:p>
            <a:pPr algn="ctr"/>
            <a:r>
              <a:rPr lang="es-ES" altLang="es-CO" b="0"/>
              <a:t> Revistas </a:t>
            </a:r>
          </a:p>
        </p:txBody>
      </p:sp>
      <p:sp>
        <p:nvSpPr>
          <p:cNvPr id="376862" name="Text Box 50"/>
          <p:cNvSpPr txBox="1">
            <a:spLocks noChangeArrowheads="1"/>
          </p:cNvSpPr>
          <p:nvPr/>
        </p:nvSpPr>
        <p:spPr bwMode="auto">
          <a:xfrm>
            <a:off x="296863" y="771525"/>
            <a:ext cx="330200" cy="336550"/>
          </a:xfrm>
          <a:prstGeom prst="rect">
            <a:avLst/>
          </a:prstGeom>
          <a:noFill/>
          <a:ln w="9525">
            <a:noFill/>
            <a:miter lim="800000"/>
            <a:headEnd/>
            <a:tailEnd/>
          </a:ln>
        </p:spPr>
        <p:txBody>
          <a:bodyPr wrap="none">
            <a:spAutoFit/>
          </a:bodyPr>
          <a:lstStyle/>
          <a:p>
            <a:r>
              <a:rPr lang="es-CO" altLang="es-CO" sz="1600" b="0">
                <a:solidFill>
                  <a:srgbClr val="333333"/>
                </a:solidFill>
              </a:rPr>
              <a:t>%</a:t>
            </a:r>
            <a:endParaRPr lang="es-ES" altLang="es-CO" sz="1600" b="0">
              <a:solidFill>
                <a:srgbClr val="333333"/>
              </a:solidFill>
            </a:endParaRPr>
          </a:p>
        </p:txBody>
      </p:sp>
      <p:sp>
        <p:nvSpPr>
          <p:cNvPr id="376863" name="Text Box 51"/>
          <p:cNvSpPr txBox="1">
            <a:spLocks noChangeArrowheads="1"/>
          </p:cNvSpPr>
          <p:nvPr/>
        </p:nvSpPr>
        <p:spPr bwMode="auto">
          <a:xfrm>
            <a:off x="482600" y="814388"/>
            <a:ext cx="925513" cy="244475"/>
          </a:xfrm>
          <a:prstGeom prst="rect">
            <a:avLst/>
          </a:prstGeom>
          <a:noFill/>
          <a:ln w="9525">
            <a:noFill/>
            <a:miter lim="800000"/>
            <a:headEnd/>
            <a:tailEnd/>
          </a:ln>
        </p:spPr>
        <p:txBody>
          <a:bodyPr wrap="none">
            <a:spAutoFit/>
          </a:bodyPr>
          <a:lstStyle/>
          <a:p>
            <a:r>
              <a:rPr lang="es-CO" altLang="es-CO">
                <a:solidFill>
                  <a:srgbClr val="333333"/>
                </a:solidFill>
              </a:rPr>
              <a:t>Top For Boxes</a:t>
            </a:r>
            <a:endParaRPr lang="es-ES" altLang="es-CO">
              <a:solidFill>
                <a:srgbClr val="333333"/>
              </a:solidFill>
            </a:endParaRPr>
          </a:p>
        </p:txBody>
      </p:sp>
      <p:sp>
        <p:nvSpPr>
          <p:cNvPr id="376864" name="Rectangle 52"/>
          <p:cNvSpPr>
            <a:spLocks noChangeArrowheads="1"/>
          </p:cNvSpPr>
          <p:nvPr/>
        </p:nvSpPr>
        <p:spPr bwMode="auto">
          <a:xfrm>
            <a:off x="7897813" y="4887913"/>
            <a:ext cx="1130300" cy="214312"/>
          </a:xfrm>
          <a:prstGeom prst="rect">
            <a:avLst/>
          </a:prstGeom>
          <a:noFill/>
          <a:ln w="9525">
            <a:noFill/>
            <a:miter lim="800000"/>
            <a:headEnd/>
            <a:tailEnd/>
          </a:ln>
        </p:spPr>
        <p:txBody>
          <a:bodyPr wrap="none" anchor="ctr">
            <a:spAutoFit/>
          </a:bodyPr>
          <a:lstStyle/>
          <a:p>
            <a:r>
              <a:rPr lang="es-CO" altLang="es-CO" sz="800" i="1"/>
              <a:t>Base: Califican de 0-10</a:t>
            </a:r>
          </a:p>
        </p:txBody>
      </p:sp>
      <p:pic>
        <p:nvPicPr>
          <p:cNvPr id="376866" name="Picture 34" descr="reporte de anlaisis"/>
          <p:cNvPicPr>
            <a:picLocks noChangeAspect="1" noChangeArrowheads="1"/>
          </p:cNvPicPr>
          <p:nvPr/>
        </p:nvPicPr>
        <p:blipFill>
          <a:blip r:embed="rId3" cstate="print">
            <a:lum bright="24000"/>
          </a:blip>
          <a:srcRect/>
          <a:stretch>
            <a:fillRect/>
          </a:stretch>
        </p:blipFill>
        <p:spPr bwMode="auto">
          <a:xfrm>
            <a:off x="5224463" y="2284413"/>
            <a:ext cx="366712" cy="366712"/>
          </a:xfrm>
          <a:prstGeom prst="rect">
            <a:avLst/>
          </a:prstGeom>
          <a:noFill/>
        </p:spPr>
      </p:pic>
      <p:pic>
        <p:nvPicPr>
          <p:cNvPr id="376867" name="Picture 35" descr="web"/>
          <p:cNvPicPr>
            <a:picLocks noChangeAspect="1" noChangeArrowheads="1"/>
          </p:cNvPicPr>
          <p:nvPr/>
        </p:nvPicPr>
        <p:blipFill>
          <a:blip r:embed="rId4" cstate="print">
            <a:lum bright="24000"/>
          </a:blip>
          <a:srcRect/>
          <a:stretch>
            <a:fillRect/>
          </a:stretch>
        </p:blipFill>
        <p:spPr bwMode="auto">
          <a:xfrm>
            <a:off x="3251200" y="2308225"/>
            <a:ext cx="352425" cy="352425"/>
          </a:xfrm>
          <a:prstGeom prst="rect">
            <a:avLst/>
          </a:prstGeom>
          <a:noFill/>
        </p:spPr>
      </p:pic>
      <p:pic>
        <p:nvPicPr>
          <p:cNvPr id="376868" name="Picture 36" descr="comunicaciones"/>
          <p:cNvPicPr>
            <a:picLocks noChangeAspect="1" noChangeArrowheads="1"/>
          </p:cNvPicPr>
          <p:nvPr/>
        </p:nvPicPr>
        <p:blipFill>
          <a:blip r:embed="rId5" cstate="print">
            <a:lum bright="24000"/>
          </a:blip>
          <a:srcRect/>
          <a:stretch>
            <a:fillRect/>
          </a:stretch>
        </p:blipFill>
        <p:spPr bwMode="auto">
          <a:xfrm>
            <a:off x="6259513" y="3987800"/>
            <a:ext cx="431800" cy="431800"/>
          </a:xfrm>
          <a:prstGeom prst="rect">
            <a:avLst/>
          </a:prstGeom>
          <a:noFill/>
        </p:spPr>
      </p:pic>
      <p:pic>
        <p:nvPicPr>
          <p:cNvPr id="376869" name="Picture 37" descr="Lider"/>
          <p:cNvPicPr>
            <a:picLocks noChangeAspect="1" noChangeArrowheads="1"/>
          </p:cNvPicPr>
          <p:nvPr/>
        </p:nvPicPr>
        <p:blipFill>
          <a:blip r:embed="rId6" cstate="print">
            <a:lum bright="24000"/>
          </a:blip>
          <a:srcRect/>
          <a:stretch>
            <a:fillRect/>
          </a:stretch>
        </p:blipFill>
        <p:spPr bwMode="auto">
          <a:xfrm>
            <a:off x="4257675" y="3978275"/>
            <a:ext cx="431800" cy="431800"/>
          </a:xfrm>
          <a:prstGeom prst="rect">
            <a:avLst/>
          </a:prstGeom>
          <a:noFill/>
        </p:spPr>
      </p:pic>
      <p:pic>
        <p:nvPicPr>
          <p:cNvPr id="376870" name="Picture 38" descr="miembo epm"/>
          <p:cNvPicPr>
            <a:picLocks noChangeAspect="1" noChangeArrowheads="1"/>
          </p:cNvPicPr>
          <p:nvPr/>
        </p:nvPicPr>
        <p:blipFill>
          <a:blip r:embed="rId7" cstate="print">
            <a:lum bright="24000"/>
          </a:blip>
          <a:srcRect/>
          <a:stretch>
            <a:fillRect/>
          </a:stretch>
        </p:blipFill>
        <p:spPr bwMode="auto">
          <a:xfrm>
            <a:off x="7185025" y="2239963"/>
            <a:ext cx="444500" cy="4445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ChangeArrowheads="1"/>
          </p:cNvSpPr>
          <p:nvPr/>
        </p:nvSpPr>
        <p:spPr bwMode="auto">
          <a:xfrm>
            <a:off x="250825" y="2020888"/>
            <a:ext cx="3297238" cy="1103312"/>
          </a:xfrm>
          <a:prstGeom prst="rect">
            <a:avLst/>
          </a:prstGeom>
          <a:noFill/>
          <a:ln w="9525">
            <a:noFill/>
            <a:miter lim="800000"/>
            <a:headEnd/>
            <a:tailEnd/>
          </a:ln>
        </p:spPr>
        <p:txBody>
          <a:bodyPr anchor="ctr"/>
          <a:lstStyle/>
          <a:p>
            <a:pPr algn="r"/>
            <a:r>
              <a:rPr lang="es-CO" altLang="es-CO" sz="3000" b="0">
                <a:solidFill>
                  <a:schemeClr val="bg1"/>
                </a:solidFill>
                <a:latin typeface="Century Gothic" pitchFamily="34" charset="0"/>
              </a:rPr>
              <a:t>A manera de Conclusión</a:t>
            </a:r>
            <a:endParaRPr lang="es-ES" altLang="es-CO" sz="3000" b="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Título"/>
          <p:cNvSpPr>
            <a:spLocks noGrp="1"/>
          </p:cNvSpPr>
          <p:nvPr>
            <p:ph type="title" idx="4294967295"/>
          </p:nvPr>
        </p:nvSpPr>
        <p:spPr/>
        <p:txBody>
          <a:bodyPr/>
          <a:lstStyle/>
          <a:p>
            <a:pPr eaLnBrk="1" hangingPunct="1"/>
            <a:r>
              <a:rPr lang="es-CO">
                <a:latin typeface="Century Gothic" charset="0"/>
                <a:cs typeface="Arial" charset="0"/>
              </a:rPr>
              <a:t>Conclusiones</a:t>
            </a:r>
          </a:p>
        </p:txBody>
      </p:sp>
      <p:sp>
        <p:nvSpPr>
          <p:cNvPr id="89091" name="Text Box 3"/>
          <p:cNvSpPr txBox="1">
            <a:spLocks noChangeArrowheads="1"/>
          </p:cNvSpPr>
          <p:nvPr/>
        </p:nvSpPr>
        <p:spPr bwMode="auto">
          <a:xfrm>
            <a:off x="695325" y="1090613"/>
            <a:ext cx="7658100" cy="3647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80975" indent="-180975" eaLnBrk="0" hangingPunct="0">
              <a:defRPr sz="1000" b="1">
                <a:solidFill>
                  <a:schemeClr val="tx1"/>
                </a:solidFill>
                <a:latin typeface="Calibri" charset="0"/>
                <a:ea typeface="ＭＳ Ｐゴシック" charset="0"/>
                <a:cs typeface="Arial" charset="0"/>
              </a:defRPr>
            </a:lvl1pPr>
            <a:lvl2pPr marL="742950" indent="-285750" eaLnBrk="0" hangingPunct="0">
              <a:defRPr sz="1000" b="1">
                <a:solidFill>
                  <a:schemeClr val="tx1"/>
                </a:solidFill>
                <a:latin typeface="Calibri" charset="0"/>
                <a:ea typeface="Arial" charset="0"/>
                <a:cs typeface="Arial" charset="0"/>
              </a:defRPr>
            </a:lvl2pPr>
            <a:lvl3pPr marL="1143000" indent="-228600" eaLnBrk="0" hangingPunct="0">
              <a:defRPr sz="1000" b="1">
                <a:solidFill>
                  <a:schemeClr val="tx1"/>
                </a:solidFill>
                <a:latin typeface="Calibri" charset="0"/>
                <a:ea typeface="Arial" charset="0"/>
                <a:cs typeface="Arial" charset="0"/>
              </a:defRPr>
            </a:lvl3pPr>
            <a:lvl4pPr marL="1600200" indent="-228600" eaLnBrk="0" hangingPunct="0">
              <a:defRPr sz="1000" b="1">
                <a:solidFill>
                  <a:schemeClr val="tx1"/>
                </a:solidFill>
                <a:latin typeface="Calibri" charset="0"/>
                <a:ea typeface="Arial" charset="0"/>
                <a:cs typeface="Arial" charset="0"/>
              </a:defRPr>
            </a:lvl4pPr>
            <a:lvl5pPr marL="2057400" indent="-228600" eaLnBrk="0" hangingPunct="0">
              <a:defRPr sz="1000" b="1">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sz="1000" b="1">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sz="1000" b="1">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sz="1000" b="1">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sz="1000" b="1">
                <a:solidFill>
                  <a:schemeClr val="tx1"/>
                </a:solidFill>
                <a:latin typeface="Calibri" charset="0"/>
                <a:ea typeface="Arial" charset="0"/>
                <a:cs typeface="Arial" charset="0"/>
              </a:defRPr>
            </a:lvl9pPr>
          </a:lstStyle>
          <a:p>
            <a:pPr eaLnBrk="1" hangingPunct="1">
              <a:spcBef>
                <a:spcPct val="50000"/>
              </a:spcBef>
              <a:buFontTx/>
              <a:buChar char="•"/>
            </a:pPr>
            <a:r>
              <a:rPr lang="es-ES" sz="1400" b="0" dirty="0" smtClean="0"/>
              <a:t>El estudio muestra un IGR de altura notoria (868) superior al de la medición de 2014; 24 puntos por encima y ocupando ahora el </a:t>
            </a:r>
            <a:r>
              <a:rPr lang="es-ES" sz="1400" dirty="0" smtClean="0"/>
              <a:t>primer lugar del ranking</a:t>
            </a:r>
            <a:r>
              <a:rPr lang="es-ES" sz="1400" b="0" dirty="0" smtClean="0"/>
              <a:t>, donde anteriormente estaba EPM, entre las 7 empresas sometidas a evaluación por los públicos de interés, y ubicándose prácticamente al mismo nivel del </a:t>
            </a:r>
            <a:r>
              <a:rPr lang="es-ES" sz="1400" b="0" dirty="0" err="1" smtClean="0"/>
              <a:t>Benchmark</a:t>
            </a:r>
            <a:r>
              <a:rPr lang="es-ES" sz="1400" b="0" dirty="0" smtClean="0"/>
              <a:t>.</a:t>
            </a:r>
          </a:p>
          <a:p>
            <a:pPr eaLnBrk="1" hangingPunct="1">
              <a:spcBef>
                <a:spcPct val="50000"/>
              </a:spcBef>
              <a:buFontTx/>
              <a:buChar char="•"/>
            </a:pPr>
            <a:r>
              <a:rPr lang="es-ES" sz="1400" b="0" dirty="0" smtClean="0"/>
              <a:t>El peso asignado por directivos a los grupos de interés ubica en el </a:t>
            </a:r>
            <a:r>
              <a:rPr lang="es-ES" sz="1400" dirty="0" smtClean="0"/>
              <a:t>primer lugar a los colaboradores </a:t>
            </a:r>
            <a:r>
              <a:rPr lang="es-ES" sz="1400" b="0" dirty="0" smtClean="0"/>
              <a:t>(</a:t>
            </a:r>
            <a:r>
              <a:rPr lang="es-ES" sz="1400" i="1" dirty="0" smtClean="0"/>
              <a:t>Gente CHEC)</a:t>
            </a:r>
            <a:r>
              <a:rPr lang="es-ES" sz="1400" b="0" dirty="0" smtClean="0"/>
              <a:t>, y los hace responsables de la quinta parte del peso de la reputación de la compañía. Los clientes (sumados hogares y empresas) responden por algo más del 30% de la reputación y como grupo consolidado estarían en el primer lugar, pero entre hogares y empresas, se ubica </a:t>
            </a:r>
            <a:r>
              <a:rPr lang="es-ES" sz="1400" i="1" dirty="0" smtClean="0"/>
              <a:t>Comunidad</a:t>
            </a:r>
            <a:r>
              <a:rPr lang="es-ES" sz="1400" b="0" dirty="0" smtClean="0"/>
              <a:t> con  poco más de la sexta parte. </a:t>
            </a:r>
            <a:r>
              <a:rPr lang="es-ES" sz="1400" i="1" dirty="0" smtClean="0"/>
              <a:t>Estado </a:t>
            </a:r>
            <a:r>
              <a:rPr lang="es-ES" sz="1400" b="0" dirty="0" smtClean="0"/>
              <a:t>es el grupo con el menor peso: 10%. </a:t>
            </a:r>
          </a:p>
          <a:p>
            <a:pPr eaLnBrk="1" hangingPunct="1">
              <a:spcBef>
                <a:spcPct val="50000"/>
              </a:spcBef>
              <a:buFontTx/>
              <a:buChar char="•"/>
            </a:pPr>
            <a:r>
              <a:rPr lang="es-ES" sz="1400" b="0" dirty="0" smtClean="0"/>
              <a:t>Por grupos de interés, el IGR de </a:t>
            </a:r>
            <a:r>
              <a:rPr lang="es-ES" sz="1400" i="1" dirty="0" smtClean="0"/>
              <a:t>Gente CHEC </a:t>
            </a:r>
            <a:r>
              <a:rPr lang="es-ES" sz="1400" b="0" dirty="0" smtClean="0"/>
              <a:t>y de </a:t>
            </a:r>
            <a:r>
              <a:rPr lang="es-ES" sz="1400" i="1" dirty="0" smtClean="0"/>
              <a:t>Comunidad</a:t>
            </a:r>
            <a:r>
              <a:rPr lang="es-ES" sz="1400" b="0" dirty="0" smtClean="0"/>
              <a:t> sobrepasan los 900 puntos y al ser en efecto los que mayor peso tienen son responsables en buena parte del resultado  positivo de la reputación de la compañía.  Igualmente, son los grupos de interés que tienen los mayores pilares para afianzar la imagen de CHEC, pero a la vez tienen el riesgo más alto en el sentido de que hoy una caída de esas percepciones, resulta onerosa para la reputación.</a:t>
            </a:r>
          </a:p>
          <a:p>
            <a:pPr eaLnBrk="1" hangingPunct="1">
              <a:spcBef>
                <a:spcPct val="50000"/>
              </a:spcBef>
            </a:pPr>
            <a:endParaRPr lang="es-ES" sz="1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Título"/>
          <p:cNvSpPr>
            <a:spLocks noGrp="1"/>
          </p:cNvSpPr>
          <p:nvPr>
            <p:ph type="title" idx="4294967295"/>
          </p:nvPr>
        </p:nvSpPr>
        <p:spPr/>
        <p:txBody>
          <a:bodyPr/>
          <a:lstStyle/>
          <a:p>
            <a:pPr eaLnBrk="1" hangingPunct="1"/>
            <a:r>
              <a:rPr lang="es-CO">
                <a:latin typeface="Century Gothic" charset="0"/>
                <a:cs typeface="Arial" charset="0"/>
              </a:rPr>
              <a:t>Conclusiones</a:t>
            </a:r>
          </a:p>
        </p:txBody>
      </p:sp>
      <p:sp>
        <p:nvSpPr>
          <p:cNvPr id="4" name="Text Box 3"/>
          <p:cNvSpPr txBox="1">
            <a:spLocks noChangeArrowheads="1"/>
          </p:cNvSpPr>
          <p:nvPr/>
        </p:nvSpPr>
        <p:spPr bwMode="auto">
          <a:xfrm>
            <a:off x="695325" y="761458"/>
            <a:ext cx="7658100" cy="4008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80975" indent="-180975" eaLnBrk="0" hangingPunct="0">
              <a:defRPr sz="1000" b="1">
                <a:solidFill>
                  <a:schemeClr val="tx1"/>
                </a:solidFill>
                <a:latin typeface="Calibri" charset="0"/>
                <a:ea typeface="ＭＳ Ｐゴシック" charset="0"/>
                <a:cs typeface="Arial" charset="0"/>
              </a:defRPr>
            </a:lvl1pPr>
            <a:lvl2pPr marL="742950" indent="-285750" eaLnBrk="0" hangingPunct="0">
              <a:defRPr sz="1000" b="1">
                <a:solidFill>
                  <a:schemeClr val="tx1"/>
                </a:solidFill>
                <a:latin typeface="Calibri" charset="0"/>
                <a:ea typeface="Arial" charset="0"/>
                <a:cs typeface="Arial" charset="0"/>
              </a:defRPr>
            </a:lvl2pPr>
            <a:lvl3pPr marL="1143000" indent="-228600" eaLnBrk="0" hangingPunct="0">
              <a:defRPr sz="1000" b="1">
                <a:solidFill>
                  <a:schemeClr val="tx1"/>
                </a:solidFill>
                <a:latin typeface="Calibri" charset="0"/>
                <a:ea typeface="Arial" charset="0"/>
                <a:cs typeface="Arial" charset="0"/>
              </a:defRPr>
            </a:lvl3pPr>
            <a:lvl4pPr marL="1600200" indent="-228600" eaLnBrk="0" hangingPunct="0">
              <a:defRPr sz="1000" b="1">
                <a:solidFill>
                  <a:schemeClr val="tx1"/>
                </a:solidFill>
                <a:latin typeface="Calibri" charset="0"/>
                <a:ea typeface="Arial" charset="0"/>
                <a:cs typeface="Arial" charset="0"/>
              </a:defRPr>
            </a:lvl4pPr>
            <a:lvl5pPr marL="2057400" indent="-228600" eaLnBrk="0" hangingPunct="0">
              <a:defRPr sz="1000" b="1">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sz="1000" b="1">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sz="1000" b="1">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sz="1000" b="1">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sz="1000" b="1">
                <a:solidFill>
                  <a:schemeClr val="tx1"/>
                </a:solidFill>
                <a:latin typeface="Calibri" charset="0"/>
                <a:ea typeface="Arial" charset="0"/>
                <a:cs typeface="Arial" charset="0"/>
              </a:defRPr>
            </a:lvl9pPr>
          </a:lstStyle>
          <a:p>
            <a:pPr eaLnBrk="1" hangingPunct="1">
              <a:spcBef>
                <a:spcPct val="50000"/>
              </a:spcBef>
              <a:buFontTx/>
              <a:buChar char="•"/>
            </a:pPr>
            <a:r>
              <a:rPr lang="es-ES" sz="1400" b="0" dirty="0" smtClean="0"/>
              <a:t>Sin embargo, dos grupos de peso relativamente alto, obtienen un IGR menor al promedio, lo que los coloca en condición de prioridad para la gestión reputacional: </a:t>
            </a:r>
            <a:r>
              <a:rPr lang="es-ES" sz="1400" i="1" dirty="0" smtClean="0"/>
              <a:t>Clientes Hogares </a:t>
            </a:r>
            <a:r>
              <a:rPr lang="es-ES" sz="1400" b="0" dirty="0" smtClean="0"/>
              <a:t>y </a:t>
            </a:r>
            <a:r>
              <a:rPr lang="es-ES" sz="1400" i="1" dirty="0" smtClean="0"/>
              <a:t>Clientes Empresas</a:t>
            </a:r>
            <a:r>
              <a:rPr lang="es-ES" sz="1400" b="0" dirty="0" smtClean="0"/>
              <a:t>, ambos grupos estratégicos </a:t>
            </a:r>
            <a:r>
              <a:rPr lang="es-ES" sz="1400" b="0" dirty="0" err="1" smtClean="0"/>
              <a:t>reputacionalmente</a:t>
            </a:r>
            <a:r>
              <a:rPr lang="es-ES" sz="1400" b="0" dirty="0" smtClean="0"/>
              <a:t> hablando.</a:t>
            </a:r>
          </a:p>
          <a:p>
            <a:pPr eaLnBrk="1" hangingPunct="1">
              <a:spcBef>
                <a:spcPct val="50000"/>
              </a:spcBef>
              <a:buFontTx/>
              <a:buChar char="•"/>
            </a:pPr>
            <a:r>
              <a:rPr lang="es-ES" sz="1400" b="0" dirty="0" smtClean="0"/>
              <a:t>Considerados los factores o dimensiones de la reputación de CHEC, es la </a:t>
            </a:r>
            <a:r>
              <a:rPr lang="es-ES" sz="1400" i="1" dirty="0" smtClean="0"/>
              <a:t>Transparencia y apertura en la Información </a:t>
            </a:r>
            <a:r>
              <a:rPr lang="es-ES" sz="1400" b="0" dirty="0" smtClean="0"/>
              <a:t>la que  registra como prioritaria para ser abordada: corporativamente  hay que atender con mayor oportunidad los atributos agrupados bajo este factor.</a:t>
            </a:r>
          </a:p>
          <a:p>
            <a:pPr eaLnBrk="1" hangingPunct="1">
              <a:spcBef>
                <a:spcPct val="50000"/>
              </a:spcBef>
              <a:buFontTx/>
              <a:buChar char="•"/>
            </a:pPr>
            <a:r>
              <a:rPr lang="es-ES" sz="1400" b="0" dirty="0" smtClean="0"/>
              <a:t>En una mirada panorámica, CHEC asigna una alta importancia a los temas de </a:t>
            </a:r>
            <a:r>
              <a:rPr lang="es-ES" sz="1400" i="1" dirty="0" smtClean="0">
                <a:solidFill>
                  <a:srgbClr val="669900"/>
                </a:solidFill>
              </a:rPr>
              <a:t>Calidad de Productos y Servicios</a:t>
            </a:r>
            <a:r>
              <a:rPr lang="es-ES" sz="1400" b="0" i="1" dirty="0" smtClean="0">
                <a:solidFill>
                  <a:srgbClr val="669900"/>
                </a:solidFill>
              </a:rPr>
              <a:t> </a:t>
            </a:r>
            <a:r>
              <a:rPr lang="es-ES" sz="1400" b="0" dirty="0" smtClean="0"/>
              <a:t>y </a:t>
            </a:r>
            <a:r>
              <a:rPr lang="es-ES" sz="1400" i="1" dirty="0" smtClean="0">
                <a:solidFill>
                  <a:srgbClr val="669900"/>
                </a:solidFill>
              </a:rPr>
              <a:t>Responsabilidad ambiental</a:t>
            </a:r>
            <a:r>
              <a:rPr lang="es-ES" sz="1400" b="0" i="1" dirty="0" smtClean="0">
                <a:solidFill>
                  <a:srgbClr val="669900"/>
                </a:solidFill>
              </a:rPr>
              <a:t>, </a:t>
            </a:r>
            <a:r>
              <a:rPr lang="es-CO" sz="1400" b="0" dirty="0" smtClean="0"/>
              <a:t>es decir hacia una perspectiva más operativa y funcional de la empresa</a:t>
            </a:r>
            <a:r>
              <a:rPr lang="es-ES" sz="1400" b="0" dirty="0" smtClean="0"/>
              <a:t>; </a:t>
            </a:r>
            <a:r>
              <a:rPr lang="es-CO" sz="1400" b="0" dirty="0" smtClean="0"/>
              <a:t>Los grupos de Interés en cambio, muestran su énfasis en los temas de</a:t>
            </a:r>
            <a:r>
              <a:rPr lang="es-ES" sz="1400" b="0" dirty="0" smtClean="0"/>
              <a:t> </a:t>
            </a:r>
            <a:r>
              <a:rPr lang="es-ES" sz="1400" i="1" dirty="0" smtClean="0">
                <a:solidFill>
                  <a:schemeClr val="accent4"/>
                </a:solidFill>
              </a:rPr>
              <a:t>Transparencia y apertura en la Información</a:t>
            </a:r>
            <a:r>
              <a:rPr lang="es-ES" sz="1400" b="0" dirty="0" smtClean="0"/>
              <a:t>,  </a:t>
            </a:r>
            <a:r>
              <a:rPr lang="es-ES" sz="1400" i="1" dirty="0" smtClean="0">
                <a:solidFill>
                  <a:schemeClr val="accent4"/>
                </a:solidFill>
              </a:rPr>
              <a:t>Innovación y Liderazgo</a:t>
            </a:r>
            <a:r>
              <a:rPr lang="es-ES" sz="1400" b="0" dirty="0" smtClean="0">
                <a:solidFill>
                  <a:schemeClr val="accent4"/>
                </a:solidFill>
              </a:rPr>
              <a:t> </a:t>
            </a:r>
            <a:r>
              <a:rPr lang="es-ES" sz="1400" b="0" dirty="0" smtClean="0"/>
              <a:t>y </a:t>
            </a:r>
            <a:r>
              <a:rPr lang="es-ES" sz="1400" i="1" dirty="0" smtClean="0">
                <a:solidFill>
                  <a:schemeClr val="accent4"/>
                </a:solidFill>
              </a:rPr>
              <a:t>Gestión Corporativa</a:t>
            </a:r>
            <a:r>
              <a:rPr lang="es-ES" sz="1400" b="0" dirty="0" smtClean="0">
                <a:solidFill>
                  <a:schemeClr val="accent4"/>
                </a:solidFill>
              </a:rPr>
              <a:t> </a:t>
            </a:r>
            <a:r>
              <a:rPr lang="es-CO" sz="1400" b="0" dirty="0" smtClean="0"/>
              <a:t>que tienen que ver más con la función social de la empresa.</a:t>
            </a:r>
            <a:endParaRPr lang="es-ES" sz="1400" b="0" dirty="0" smtClean="0"/>
          </a:p>
          <a:p>
            <a:pPr eaLnBrk="1" hangingPunct="1">
              <a:spcBef>
                <a:spcPts val="300"/>
              </a:spcBef>
              <a:spcAft>
                <a:spcPts val="300"/>
              </a:spcAft>
              <a:buFontTx/>
              <a:buChar char="•"/>
            </a:pPr>
            <a:r>
              <a:rPr lang="es-ES" sz="1400" b="0" dirty="0" smtClean="0"/>
              <a:t>Por otra parte, la prioridad estratégica para le mejoramiento de la reputación debe centrarse en el trabajo sobre los Clientes (Hogares y Empresas), abordando aspectos relacionados con </a:t>
            </a:r>
            <a:r>
              <a:rPr lang="es-ES" sz="1400" i="1" dirty="0" smtClean="0"/>
              <a:t>Calidad de productos y servicios</a:t>
            </a:r>
            <a:r>
              <a:rPr lang="es-ES" sz="1400" b="0" dirty="0" smtClean="0"/>
              <a:t> y con </a:t>
            </a:r>
            <a:r>
              <a:rPr lang="es-ES" sz="1400" i="1" dirty="0" smtClean="0"/>
              <a:t>Transparencia y Apertura en la información</a:t>
            </a:r>
            <a:r>
              <a:rPr lang="es-ES" sz="1400" b="0" dirty="0" smtClean="0"/>
              <a:t> para ambos Grupos, y algunos aspectos de </a:t>
            </a:r>
            <a:r>
              <a:rPr lang="es-ES" sz="1400" i="1" dirty="0" smtClean="0"/>
              <a:t>Responsabilidad ambiental</a:t>
            </a:r>
            <a:r>
              <a:rPr lang="es-ES" sz="1400" b="0" dirty="0" smtClean="0"/>
              <a:t> específicamente para Hogares. En un segundo plano y ya sin prioridad, conviene revisar varios temas con el grupo de interés Estado, en </a:t>
            </a:r>
            <a:r>
              <a:rPr lang="es-ES" sz="1400" i="1" dirty="0" smtClean="0"/>
              <a:t>Calidad de productos y servicios</a:t>
            </a:r>
            <a:r>
              <a:rPr lang="es-ES" sz="1400" b="0" i="1" dirty="0" smtClean="0"/>
              <a:t>, </a:t>
            </a:r>
            <a:r>
              <a:rPr lang="es-ES" sz="1400" i="1" dirty="0" smtClean="0"/>
              <a:t>Responsabilidad Social </a:t>
            </a:r>
            <a:r>
              <a:rPr lang="es-ES" sz="1400" b="0" dirty="0" smtClean="0"/>
              <a:t>y  </a:t>
            </a:r>
            <a:r>
              <a:rPr lang="es-ES" sz="1400" i="1" dirty="0" smtClean="0"/>
              <a:t>Responsabilidad Ambiental.</a:t>
            </a:r>
            <a:endParaRPr lang="es-ES"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Título"/>
          <p:cNvSpPr>
            <a:spLocks noGrp="1"/>
          </p:cNvSpPr>
          <p:nvPr>
            <p:ph type="title" idx="4294967295"/>
          </p:nvPr>
        </p:nvSpPr>
        <p:spPr/>
        <p:txBody>
          <a:bodyPr/>
          <a:lstStyle/>
          <a:p>
            <a:pPr eaLnBrk="1" hangingPunct="1"/>
            <a:r>
              <a:rPr lang="es-CO">
                <a:latin typeface="Century Gothic" charset="0"/>
                <a:cs typeface="Arial" charset="0"/>
              </a:rPr>
              <a:t>Conclusiones</a:t>
            </a:r>
          </a:p>
        </p:txBody>
      </p:sp>
      <p:sp>
        <p:nvSpPr>
          <p:cNvPr id="89091" name="Text Box 3"/>
          <p:cNvSpPr txBox="1">
            <a:spLocks noChangeArrowheads="1"/>
          </p:cNvSpPr>
          <p:nvPr/>
        </p:nvSpPr>
        <p:spPr bwMode="auto">
          <a:xfrm>
            <a:off x="695325" y="750572"/>
            <a:ext cx="7658100" cy="4178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80975" indent="-180975" eaLnBrk="0" hangingPunct="0">
              <a:defRPr sz="1000" b="1">
                <a:solidFill>
                  <a:schemeClr val="tx1"/>
                </a:solidFill>
                <a:latin typeface="Calibri" charset="0"/>
                <a:ea typeface="ＭＳ Ｐゴシック" charset="0"/>
                <a:cs typeface="Arial" charset="0"/>
              </a:defRPr>
            </a:lvl1pPr>
            <a:lvl2pPr marL="742950" indent="-285750" eaLnBrk="0" hangingPunct="0">
              <a:defRPr sz="1000" b="1">
                <a:solidFill>
                  <a:schemeClr val="tx1"/>
                </a:solidFill>
                <a:latin typeface="Calibri" charset="0"/>
                <a:ea typeface="Arial" charset="0"/>
                <a:cs typeface="Arial" charset="0"/>
              </a:defRPr>
            </a:lvl2pPr>
            <a:lvl3pPr marL="1143000" indent="-228600" eaLnBrk="0" hangingPunct="0">
              <a:defRPr sz="1000" b="1">
                <a:solidFill>
                  <a:schemeClr val="tx1"/>
                </a:solidFill>
                <a:latin typeface="Calibri" charset="0"/>
                <a:ea typeface="Arial" charset="0"/>
                <a:cs typeface="Arial" charset="0"/>
              </a:defRPr>
            </a:lvl3pPr>
            <a:lvl4pPr marL="1600200" indent="-228600" eaLnBrk="0" hangingPunct="0">
              <a:defRPr sz="1000" b="1">
                <a:solidFill>
                  <a:schemeClr val="tx1"/>
                </a:solidFill>
                <a:latin typeface="Calibri" charset="0"/>
                <a:ea typeface="Arial" charset="0"/>
                <a:cs typeface="Arial" charset="0"/>
              </a:defRPr>
            </a:lvl4pPr>
            <a:lvl5pPr marL="2057400" indent="-228600" eaLnBrk="0" hangingPunct="0">
              <a:defRPr sz="1000" b="1">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sz="1000" b="1">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sz="1000" b="1">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sz="1000" b="1">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sz="1000" b="1">
                <a:solidFill>
                  <a:schemeClr val="tx1"/>
                </a:solidFill>
                <a:latin typeface="Calibri" charset="0"/>
                <a:ea typeface="Arial" charset="0"/>
                <a:cs typeface="Arial" charset="0"/>
              </a:defRPr>
            </a:lvl9pPr>
          </a:lstStyle>
          <a:p>
            <a:pPr eaLnBrk="1" hangingPunct="1">
              <a:spcBef>
                <a:spcPts val="300"/>
              </a:spcBef>
              <a:spcAft>
                <a:spcPts val="300"/>
              </a:spcAft>
              <a:buFontTx/>
              <a:buChar char="•"/>
            </a:pPr>
            <a:r>
              <a:rPr lang="es-ES" sz="1400" b="0" dirty="0" smtClean="0"/>
              <a:t>Los que brilla para mostrar en las evaluaciones, está fundamentalmente en Gente CHEC y Comunidad. </a:t>
            </a:r>
          </a:p>
          <a:p>
            <a:pPr eaLnBrk="1" hangingPunct="1">
              <a:spcBef>
                <a:spcPts val="300"/>
              </a:spcBef>
              <a:spcAft>
                <a:spcPts val="300"/>
              </a:spcAft>
              <a:buFontTx/>
              <a:buChar char="•"/>
            </a:pPr>
            <a:r>
              <a:rPr lang="es-ES" sz="1400" b="0" dirty="0" smtClean="0"/>
              <a:t>Con respecto a la comunicación, es importante decir que entre las empresas de referencia, CHEC es efectivamente aquella sobre la que más se han escuchado información; en 2014 lo habían sido </a:t>
            </a:r>
            <a:r>
              <a:rPr lang="es-ES" sz="1400" b="0" dirty="0" err="1" smtClean="0"/>
              <a:t>Nutresa</a:t>
            </a:r>
            <a:r>
              <a:rPr lang="es-ES" sz="1400" b="0" dirty="0" smtClean="0"/>
              <a:t> y </a:t>
            </a:r>
            <a:r>
              <a:rPr lang="es-ES" sz="1400" b="0" dirty="0" err="1" smtClean="0"/>
              <a:t>Bancolombia</a:t>
            </a:r>
            <a:r>
              <a:rPr lang="es-ES" sz="1400" b="0" dirty="0" smtClean="0"/>
              <a:t>.</a:t>
            </a:r>
          </a:p>
          <a:p>
            <a:pPr eaLnBrk="1" hangingPunct="1">
              <a:spcBef>
                <a:spcPts val="300"/>
              </a:spcBef>
              <a:spcAft>
                <a:spcPts val="300"/>
              </a:spcAft>
              <a:buFontTx/>
              <a:buChar char="•"/>
            </a:pPr>
            <a:r>
              <a:rPr lang="es-ES" sz="1400" b="0" dirty="0" smtClean="0"/>
              <a:t>Los aspectos más escuchados y referidos acerca de CHEC están relacionados con los siguientes temas:</a:t>
            </a:r>
          </a:p>
          <a:p>
            <a:pPr marL="684000" lvl="1" eaLnBrk="1" hangingPunct="1">
              <a:spcBef>
                <a:spcPts val="300"/>
              </a:spcBef>
              <a:spcAft>
                <a:spcPts val="0"/>
              </a:spcAft>
              <a:buFontTx/>
              <a:buChar char="•"/>
            </a:pPr>
            <a:r>
              <a:rPr lang="es-CO" sz="1200" b="0" dirty="0" smtClean="0"/>
              <a:t>Cuida / protege el medio ambiente / planes de reforestación</a:t>
            </a:r>
          </a:p>
          <a:p>
            <a:pPr marL="684000" lvl="1" eaLnBrk="1" hangingPunct="1">
              <a:spcBef>
                <a:spcPts val="300"/>
              </a:spcBef>
              <a:spcAft>
                <a:spcPts val="0"/>
              </a:spcAft>
              <a:buFontTx/>
              <a:buChar char="•"/>
            </a:pPr>
            <a:r>
              <a:rPr lang="es-CO" sz="1200" b="0" dirty="0" smtClean="0"/>
              <a:t> Ampliación de cobertura de servicios / cambio de redes / contadores</a:t>
            </a:r>
          </a:p>
          <a:p>
            <a:pPr marL="684000" lvl="1" eaLnBrk="1" hangingPunct="1">
              <a:spcBef>
                <a:spcPts val="300"/>
              </a:spcBef>
              <a:spcAft>
                <a:spcPts val="0"/>
              </a:spcAft>
              <a:buFontTx/>
              <a:buChar char="•"/>
            </a:pPr>
            <a:r>
              <a:rPr lang="es-CO" sz="1200" b="0" dirty="0" smtClean="0"/>
              <a:t> Programas de uso racional de energía / gestiona tu consumo</a:t>
            </a:r>
          </a:p>
          <a:p>
            <a:pPr marL="684000" lvl="1" eaLnBrk="1" hangingPunct="1">
              <a:spcBef>
                <a:spcPts val="300"/>
              </a:spcBef>
              <a:spcAft>
                <a:spcPts val="0"/>
              </a:spcAft>
              <a:buFontTx/>
              <a:buChar char="•"/>
            </a:pPr>
            <a:r>
              <a:rPr lang="es-CO" sz="1200" b="0" dirty="0" smtClean="0"/>
              <a:t> Proyectos sociales / gestión con la comunidad</a:t>
            </a:r>
          </a:p>
          <a:p>
            <a:pPr marL="684000" lvl="1" eaLnBrk="1" hangingPunct="1">
              <a:spcBef>
                <a:spcPts val="300"/>
              </a:spcBef>
              <a:spcAft>
                <a:spcPts val="0"/>
              </a:spcAft>
              <a:buFontTx/>
              <a:buChar char="•"/>
            </a:pPr>
            <a:r>
              <a:rPr lang="es-CO" sz="1200" b="0" dirty="0" smtClean="0"/>
              <a:t> Calidad en el servicio</a:t>
            </a:r>
          </a:p>
          <a:p>
            <a:pPr eaLnBrk="1" hangingPunct="1">
              <a:spcBef>
                <a:spcPts val="300"/>
              </a:spcBef>
              <a:spcAft>
                <a:spcPts val="300"/>
              </a:spcAft>
            </a:pPr>
            <a:r>
              <a:rPr lang="es-ES" sz="1400" b="0" dirty="0" smtClean="0"/>
              <a:t>	Y todos ellos apuntan a acrecentar favorablemente la percepción sobre CHEC.</a:t>
            </a:r>
          </a:p>
          <a:p>
            <a:pPr eaLnBrk="1" hangingPunct="1">
              <a:spcBef>
                <a:spcPts val="300"/>
              </a:spcBef>
              <a:spcAft>
                <a:spcPts val="300"/>
              </a:spcAft>
              <a:buFontTx/>
              <a:buChar char="•"/>
            </a:pPr>
            <a:r>
              <a:rPr lang="es-ES" sz="1400" b="0" dirty="0" smtClean="0"/>
              <a:t>La comunicación con Hogares, tendría mayor eficiencia al dirigirse principalmente empleando Radio (Caracol Radio, RCN, y Radio Manizales), Televisión (</a:t>
            </a:r>
            <a:r>
              <a:rPr lang="es-ES" sz="1400" b="0" dirty="0" err="1" smtClean="0"/>
              <a:t>Telecafé</a:t>
            </a:r>
            <a:r>
              <a:rPr lang="es-ES" sz="1400" b="0" dirty="0" smtClean="0"/>
              <a:t>) y Prensa (La Patria y </a:t>
            </a:r>
            <a:r>
              <a:rPr lang="es-ES" sz="1400" b="0" dirty="0" err="1" smtClean="0"/>
              <a:t>Q’hubo</a:t>
            </a:r>
            <a:r>
              <a:rPr lang="es-ES" sz="1400" b="0" dirty="0" smtClean="0"/>
              <a:t>). </a:t>
            </a:r>
          </a:p>
          <a:p>
            <a:pPr eaLnBrk="1" hangingPunct="1">
              <a:spcBef>
                <a:spcPts val="300"/>
              </a:spcBef>
              <a:spcAft>
                <a:spcPts val="300"/>
              </a:spcAft>
              <a:buFontTx/>
              <a:buChar char="•"/>
            </a:pPr>
            <a:r>
              <a:rPr lang="es-ES" sz="1400" b="0" dirty="0" smtClean="0"/>
              <a:t>La comunicación con Empresas, sería más efectiva al dirigirse principalmente empleando Radio (Caracol Radio, RCN y la FM), Prensa  (La Patria y el Diario del Otún ) y la Página WEB de CHEC.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ChangeArrowheads="1"/>
          </p:cNvSpPr>
          <p:nvPr>
            <p:ph type="title"/>
          </p:nvPr>
        </p:nvSpPr>
        <p:spPr/>
        <p:txBody>
          <a:bodyPr/>
          <a:lstStyle/>
          <a:p>
            <a:pPr eaLnBrk="1" hangingPunct="1"/>
            <a:r>
              <a:rPr lang="es-ES" smtClean="0"/>
              <a:t>Ficha Técnica</a:t>
            </a:r>
          </a:p>
        </p:txBody>
      </p:sp>
      <p:graphicFrame>
        <p:nvGraphicFramePr>
          <p:cNvPr id="180270" name="Group 46"/>
          <p:cNvGraphicFramePr>
            <a:graphicFrameLocks noGrp="1"/>
          </p:cNvGraphicFramePr>
          <p:nvPr>
            <p:ph idx="1"/>
          </p:nvPr>
        </p:nvGraphicFramePr>
        <p:xfrm>
          <a:off x="1547664" y="1132384"/>
          <a:ext cx="6659563" cy="3089425"/>
        </p:xfrm>
        <a:graphic>
          <a:graphicData uri="http://schemas.openxmlformats.org/drawingml/2006/table">
            <a:tbl>
              <a:tblPr/>
              <a:tblGrid>
                <a:gridCol w="2876550"/>
                <a:gridCol w="3783013"/>
              </a:tblGrid>
              <a:tr h="2619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_tradnl" sz="1100" b="1" i="1" u="none" strike="noStrike" cap="none" normalizeH="0" baseline="0" dirty="0" smtClean="0">
                          <a:ln>
                            <a:noFill/>
                          </a:ln>
                          <a:solidFill>
                            <a:srgbClr val="333333"/>
                          </a:solidFill>
                          <a:effectLst/>
                          <a:latin typeface="Calibri" pitchFamily="34" charset="0"/>
                          <a:ea typeface="MS PGothic" pitchFamily="34" charset="-128"/>
                        </a:rPr>
                        <a:t>Entidad Contratante:</a:t>
                      </a:r>
                      <a:endParaRPr kumimoji="0" lang="es-ES_tradnl"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O" sz="1100" b="0" i="1" u="none" strike="noStrike" cap="none" normalizeH="0" baseline="0" dirty="0" smtClean="0">
                          <a:ln>
                            <a:noFill/>
                          </a:ln>
                          <a:solidFill>
                            <a:srgbClr val="333333"/>
                          </a:solidFill>
                          <a:effectLst/>
                          <a:latin typeface="Calibri" pitchFamily="34" charset="0"/>
                          <a:ea typeface="MS PGothic" pitchFamily="34" charset="-128"/>
                        </a:rPr>
                        <a:t>CHEC</a:t>
                      </a:r>
                      <a:endParaRPr kumimoji="0" lang="es-CO"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619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_tradnl" sz="1100" b="1" i="1" u="none" strike="noStrike" cap="none" normalizeH="0" baseline="0" smtClean="0">
                          <a:ln>
                            <a:noFill/>
                          </a:ln>
                          <a:solidFill>
                            <a:srgbClr val="333333"/>
                          </a:solidFill>
                          <a:effectLst/>
                          <a:latin typeface="Calibri" pitchFamily="34" charset="0"/>
                          <a:ea typeface="MS PGothic" pitchFamily="34" charset="-128"/>
                        </a:rPr>
                        <a:t>Proveedor de Investigación:</a:t>
                      </a:r>
                      <a:endParaRPr kumimoji="0" lang="es-ES_tradnl"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MX" sz="1100" b="0" i="1" u="none" strike="noStrike" cap="none" normalizeH="0" baseline="0" smtClean="0">
                          <a:ln>
                            <a:noFill/>
                          </a:ln>
                          <a:solidFill>
                            <a:srgbClr val="333333"/>
                          </a:solidFill>
                          <a:effectLst/>
                          <a:latin typeface="Calibri" pitchFamily="34" charset="0"/>
                          <a:ea typeface="MS PGothic" pitchFamily="34" charset="-128"/>
                        </a:rPr>
                        <a:t>Centro Nacional de Consultoría S. A.</a:t>
                      </a:r>
                      <a:endParaRPr kumimoji="0" lang="es-MX"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619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_tradnl" sz="1100" b="1" i="1" u="none" strike="noStrike" cap="none" normalizeH="0" baseline="0" smtClean="0">
                          <a:ln>
                            <a:noFill/>
                          </a:ln>
                          <a:solidFill>
                            <a:srgbClr val="333333"/>
                          </a:solidFill>
                          <a:effectLst/>
                          <a:latin typeface="Calibri" pitchFamily="34" charset="0"/>
                          <a:ea typeface="MS PGothic" pitchFamily="34" charset="-128"/>
                        </a:rPr>
                        <a:t>Nombre o Referencia del Proyecto: </a:t>
                      </a:r>
                      <a:endParaRPr kumimoji="0" lang="es-ES_tradnl"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O" sz="1100" b="0" i="1" u="none" strike="noStrike" cap="none" normalizeH="0" baseline="0" dirty="0" smtClean="0">
                          <a:ln>
                            <a:noFill/>
                          </a:ln>
                          <a:solidFill>
                            <a:srgbClr val="333333"/>
                          </a:solidFill>
                          <a:effectLst/>
                          <a:latin typeface="Calibri" pitchFamily="34" charset="0"/>
                          <a:ea typeface="MS PGothic" pitchFamily="34" charset="-128"/>
                        </a:rPr>
                        <a:t>Evaluación de la Reputación e Imagen de CHEC</a:t>
                      </a:r>
                      <a:endParaRPr kumimoji="0" lang="es-CO"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8257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_tradnl" sz="1100" b="1" i="1" u="none" strike="noStrike" cap="none" normalizeH="0" baseline="0" smtClean="0">
                          <a:ln>
                            <a:noFill/>
                          </a:ln>
                          <a:solidFill>
                            <a:srgbClr val="333333"/>
                          </a:solidFill>
                          <a:effectLst/>
                          <a:latin typeface="Calibri" pitchFamily="34" charset="0"/>
                          <a:ea typeface="MS PGothic" pitchFamily="34" charset="-128"/>
                        </a:rPr>
                        <a:t>Población objetivo:</a:t>
                      </a:r>
                      <a:endParaRPr kumimoji="0" lang="es-ES_tradnl"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100" b="1" i="1" u="none" strike="noStrike" cap="none" normalizeH="0" baseline="0" dirty="0" smtClean="0">
                          <a:ln>
                            <a:noFill/>
                          </a:ln>
                          <a:solidFill>
                            <a:srgbClr val="333333"/>
                          </a:solidFill>
                          <a:effectLst/>
                          <a:latin typeface="Calibri" pitchFamily="34" charset="0"/>
                          <a:ea typeface="MS PGothic" pitchFamily="34" charset="-128"/>
                        </a:rPr>
                        <a:t>Grupos de Interés: Estado, Proveedores, Gente CHEC, Comunidad, Líderes, Hogares y Empresas</a:t>
                      </a:r>
                      <a:endParaRPr kumimoji="0" lang="es-CO"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619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_tradnl" sz="1100" b="1" i="1" u="none" strike="noStrike" cap="none" normalizeH="0" baseline="0" smtClean="0">
                          <a:ln>
                            <a:noFill/>
                          </a:ln>
                          <a:solidFill>
                            <a:srgbClr val="333333"/>
                          </a:solidFill>
                          <a:effectLst/>
                          <a:latin typeface="Calibri" pitchFamily="34" charset="0"/>
                          <a:ea typeface="MS PGothic" pitchFamily="34" charset="-128"/>
                        </a:rPr>
                        <a:t>Tamaño de la Muestra:</a:t>
                      </a:r>
                      <a:endParaRPr kumimoji="0" lang="es-ES_tradnl"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O" sz="1100" b="0" i="1" u="none" strike="noStrike" cap="none" normalizeH="0" baseline="0" dirty="0" smtClean="0">
                          <a:ln>
                            <a:noFill/>
                          </a:ln>
                          <a:solidFill>
                            <a:srgbClr val="333333"/>
                          </a:solidFill>
                          <a:effectLst/>
                          <a:latin typeface="Calibri" pitchFamily="34" charset="0"/>
                          <a:ea typeface="MS PGothic" pitchFamily="34" charset="-128"/>
                        </a:rPr>
                        <a:t>1.183</a:t>
                      </a:r>
                      <a:endParaRPr kumimoji="0" lang="es-CO"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635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_tradnl" sz="1100" b="1" i="1" u="none" strike="noStrike" cap="none" normalizeH="0" baseline="0" smtClean="0">
                          <a:ln>
                            <a:noFill/>
                          </a:ln>
                          <a:solidFill>
                            <a:srgbClr val="333333"/>
                          </a:solidFill>
                          <a:effectLst/>
                          <a:latin typeface="Calibri" pitchFamily="34" charset="0"/>
                          <a:ea typeface="MS PGothic" pitchFamily="34" charset="-128"/>
                        </a:rPr>
                        <a:t>Confianza y Error Muestral:</a:t>
                      </a:r>
                      <a:endParaRPr kumimoji="0" lang="es-ES_tradnl"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1" u="none" strike="noStrike" cap="none" normalizeH="0" baseline="0" dirty="0" smtClean="0">
                          <a:ln>
                            <a:noFill/>
                          </a:ln>
                          <a:solidFill>
                            <a:srgbClr val="333333"/>
                          </a:solidFill>
                          <a:effectLst/>
                          <a:latin typeface="Calibri" pitchFamily="34" charset="0"/>
                          <a:ea typeface="MS PGothic" pitchFamily="34" charset="-128"/>
                        </a:rPr>
                        <a:t>Aplica para algunos de los Grupos; Ver  diapositiva  siguiente.</a:t>
                      </a:r>
                      <a:endParaRPr kumimoji="0" lang="es-ES"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619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_tradnl" sz="1100" b="1" i="1" u="none" strike="noStrike" cap="none" normalizeH="0" baseline="0" dirty="0" smtClean="0">
                          <a:ln>
                            <a:noFill/>
                          </a:ln>
                          <a:solidFill>
                            <a:srgbClr val="333333"/>
                          </a:solidFill>
                          <a:effectLst/>
                          <a:latin typeface="Calibri" pitchFamily="34" charset="0"/>
                          <a:ea typeface="MS PGothic" pitchFamily="34" charset="-128"/>
                        </a:rPr>
                        <a:t>Método de Muestreo:</a:t>
                      </a:r>
                      <a:endParaRPr kumimoji="0" lang="es-ES_tradnl"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1" u="none" strike="noStrike" cap="none" normalizeH="0" baseline="0" dirty="0" smtClean="0">
                          <a:ln>
                            <a:noFill/>
                          </a:ln>
                          <a:solidFill>
                            <a:srgbClr val="333333"/>
                          </a:solidFill>
                          <a:effectLst/>
                          <a:latin typeface="Calibri" pitchFamily="34" charset="0"/>
                          <a:ea typeface="MS PGothic" pitchFamily="34" charset="-128"/>
                        </a:rPr>
                        <a:t>Probabilístico y No Probabilístico</a:t>
                      </a:r>
                      <a:endParaRPr kumimoji="0" lang="es-ES"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303676">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_tradnl" sz="1100" b="1" i="1" u="none" strike="noStrike" cap="none" normalizeH="0" baseline="0" smtClean="0">
                          <a:ln>
                            <a:noFill/>
                          </a:ln>
                          <a:solidFill>
                            <a:srgbClr val="333333"/>
                          </a:solidFill>
                          <a:effectLst/>
                          <a:latin typeface="Calibri" pitchFamily="34" charset="0"/>
                          <a:ea typeface="MS PGothic" pitchFamily="34" charset="-128"/>
                        </a:rPr>
                        <a:t>Procedimiento de selección del entrevistado:</a:t>
                      </a:r>
                      <a:endParaRPr kumimoji="0" lang="es-ES_tradnl"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1" u="none" strike="noStrike" cap="none" normalizeH="0" baseline="0" dirty="0" smtClean="0">
                          <a:ln>
                            <a:noFill/>
                          </a:ln>
                          <a:solidFill>
                            <a:srgbClr val="333333"/>
                          </a:solidFill>
                          <a:effectLst/>
                          <a:latin typeface="Calibri" pitchFamily="34" charset="0"/>
                          <a:ea typeface="MS PGothic" pitchFamily="34" charset="-128"/>
                        </a:rPr>
                        <a:t>Varía de Grupo en Grupo</a:t>
                      </a:r>
                      <a:endParaRPr kumimoji="0" lang="es-ES"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619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_tradnl" sz="1100" b="1" i="1" u="none" strike="noStrike" cap="none" normalizeH="0" baseline="0" dirty="0" smtClean="0">
                          <a:ln>
                            <a:noFill/>
                          </a:ln>
                          <a:solidFill>
                            <a:srgbClr val="333333"/>
                          </a:solidFill>
                          <a:effectLst/>
                          <a:latin typeface="Calibri" pitchFamily="34" charset="0"/>
                          <a:ea typeface="MS PGothic" pitchFamily="34" charset="-128"/>
                        </a:rPr>
                        <a:t>Persona Entrevistada:</a:t>
                      </a:r>
                      <a:endParaRPr kumimoji="0" lang="es-ES_tradnl"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1" u="none" strike="noStrike" cap="none" normalizeH="0" baseline="0" dirty="0" smtClean="0">
                          <a:ln>
                            <a:noFill/>
                          </a:ln>
                          <a:solidFill>
                            <a:srgbClr val="333333"/>
                          </a:solidFill>
                          <a:effectLst/>
                          <a:latin typeface="Calibri" pitchFamily="34" charset="0"/>
                          <a:ea typeface="MS PGothic" pitchFamily="34" charset="-128"/>
                        </a:rPr>
                        <a:t>Según el Grupo de Interés</a:t>
                      </a:r>
                      <a:endParaRPr kumimoji="0" lang="es-ES"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619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_tradnl" sz="1100" b="1" i="1" u="none" strike="noStrike" cap="none" normalizeH="0" baseline="0" smtClean="0">
                          <a:ln>
                            <a:noFill/>
                          </a:ln>
                          <a:solidFill>
                            <a:srgbClr val="333333"/>
                          </a:solidFill>
                          <a:effectLst/>
                          <a:latin typeface="Calibri" pitchFamily="34" charset="0"/>
                          <a:ea typeface="MS PGothic" pitchFamily="34" charset="-128"/>
                        </a:rPr>
                        <a:t>Método de recolección:</a:t>
                      </a:r>
                      <a:endParaRPr kumimoji="0" lang="es-ES_tradnl"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1" u="none" strike="noStrike" cap="none" normalizeH="0" baseline="0" dirty="0" smtClean="0">
                          <a:ln>
                            <a:noFill/>
                          </a:ln>
                          <a:solidFill>
                            <a:srgbClr val="333333"/>
                          </a:solidFill>
                          <a:effectLst/>
                          <a:latin typeface="Calibri" pitchFamily="34" charset="0"/>
                          <a:ea typeface="MS PGothic" pitchFamily="34" charset="-128"/>
                        </a:rPr>
                        <a:t>Presencial y Telefónico</a:t>
                      </a:r>
                      <a:endParaRPr kumimoji="0" lang="es-ES"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619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_tradnl" sz="1100" b="1" i="1" u="none" strike="noStrike" cap="none" normalizeH="0" baseline="0" smtClean="0">
                          <a:ln>
                            <a:noFill/>
                          </a:ln>
                          <a:solidFill>
                            <a:srgbClr val="333333"/>
                          </a:solidFill>
                          <a:effectLst/>
                          <a:latin typeface="Calibri" pitchFamily="34" charset="0"/>
                          <a:ea typeface="MS PGothic" pitchFamily="34" charset="-128"/>
                        </a:rPr>
                        <a:t>Período de Recolección:</a:t>
                      </a:r>
                      <a:endParaRPr kumimoji="0" lang="es-ES_tradnl"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1" i="1" u="none" strike="noStrike" cap="none" normalizeH="0" baseline="0" dirty="0" smtClean="0">
                          <a:ln>
                            <a:noFill/>
                          </a:ln>
                          <a:solidFill>
                            <a:srgbClr val="333333"/>
                          </a:solidFill>
                          <a:effectLst/>
                          <a:latin typeface="Calibri" pitchFamily="34" charset="0"/>
                          <a:ea typeface="MS PGothic" pitchFamily="34" charset="-128"/>
                        </a:rPr>
                        <a:t>Julio a Agosto de 2016</a:t>
                      </a:r>
                      <a:endParaRPr kumimoji="0" lang="es-ES"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p:txBody>
          <a:bodyPr/>
          <a:lstStyle/>
          <a:p>
            <a:pPr eaLnBrk="1" hangingPunct="1"/>
            <a:r>
              <a:rPr lang="es-ES" smtClean="0"/>
              <a:t>Información técnica complementaria</a:t>
            </a:r>
          </a:p>
        </p:txBody>
      </p:sp>
      <p:graphicFrame>
        <p:nvGraphicFramePr>
          <p:cNvPr id="47143" name="Group 39"/>
          <p:cNvGraphicFramePr>
            <a:graphicFrameLocks noGrp="1"/>
          </p:cNvGraphicFramePr>
          <p:nvPr>
            <p:ph type="tbl" idx="1"/>
          </p:nvPr>
        </p:nvGraphicFramePr>
        <p:xfrm>
          <a:off x="1547664" y="1276400"/>
          <a:ext cx="6667500" cy="2860295"/>
        </p:xfrm>
        <a:graphic>
          <a:graphicData uri="http://schemas.openxmlformats.org/drawingml/2006/table">
            <a:tbl>
              <a:tblPr/>
              <a:tblGrid>
                <a:gridCol w="2886075"/>
                <a:gridCol w="3781425"/>
              </a:tblGrid>
              <a:tr h="238125">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s-ES" sz="1100" b="1" i="1" u="none" strike="noStrike" cap="none" normalizeH="0" baseline="0" dirty="0" smtClean="0">
                          <a:ln>
                            <a:noFill/>
                          </a:ln>
                          <a:solidFill>
                            <a:srgbClr val="333333"/>
                          </a:solidFill>
                          <a:effectLst/>
                          <a:latin typeface="Calibri" pitchFamily="34" charset="0"/>
                          <a:ea typeface="MS PGothic" pitchFamily="34" charset="-128"/>
                        </a:rPr>
                        <a:t>Tipos de incentivos:</a:t>
                      </a:r>
                      <a:endParaRPr kumimoji="0" lang="es-ES"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s-CO" sz="1100" b="0" i="1" u="none" strike="noStrike" cap="none" normalizeH="0" baseline="0" smtClean="0">
                          <a:ln>
                            <a:noFill/>
                          </a:ln>
                          <a:solidFill>
                            <a:srgbClr val="333333"/>
                          </a:solidFill>
                          <a:effectLst/>
                          <a:latin typeface="Calibri" pitchFamily="34" charset="0"/>
                          <a:ea typeface="MS PGothic" pitchFamily="34" charset="-128"/>
                        </a:rPr>
                        <a:t>No se emplearon incentivos</a:t>
                      </a:r>
                      <a:endParaRPr kumimoji="0" lang="es-CO"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39713">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s-ES" sz="1100" b="1" i="1" u="none" strike="noStrike" cap="none" normalizeH="0" baseline="0" smtClean="0">
                          <a:ln>
                            <a:noFill/>
                          </a:ln>
                          <a:solidFill>
                            <a:srgbClr val="333333"/>
                          </a:solidFill>
                          <a:effectLst/>
                          <a:latin typeface="Calibri" pitchFamily="34" charset="0"/>
                          <a:ea typeface="MS PGothic" pitchFamily="34" charset="-128"/>
                        </a:rPr>
                        <a:t>Número de entrevistadores:</a:t>
                      </a:r>
                      <a:endParaRPr kumimoji="0" lang="es-ES"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s-ES" sz="1100" b="0" i="1" u="none" strike="noStrike" cap="none" normalizeH="0" baseline="0" dirty="0" smtClean="0">
                          <a:ln>
                            <a:noFill/>
                          </a:ln>
                          <a:solidFill>
                            <a:srgbClr val="333333"/>
                          </a:solidFill>
                          <a:effectLst/>
                          <a:latin typeface="Calibri" pitchFamily="34" charset="0"/>
                          <a:ea typeface="MS PGothic" pitchFamily="34" charset="-128"/>
                        </a:rPr>
                        <a:t>15</a:t>
                      </a:r>
                      <a:endParaRPr kumimoji="0" lang="es-ES"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315913">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s-CO" sz="1100" b="1" i="1" u="none" strike="noStrike" cap="none" normalizeH="0" baseline="0" smtClean="0">
                          <a:ln>
                            <a:noFill/>
                          </a:ln>
                          <a:solidFill>
                            <a:srgbClr val="333333"/>
                          </a:solidFill>
                          <a:effectLst/>
                          <a:latin typeface="Calibri" pitchFamily="34" charset="0"/>
                          <a:ea typeface="MS PGothic" pitchFamily="34" charset="-128"/>
                        </a:rPr>
                        <a:t>Métodos de supervisión de entrevistadores:</a:t>
                      </a:r>
                      <a:endParaRPr kumimoji="0" lang="es-CO"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s-ES" sz="1100" b="0" i="1" u="none" strike="noStrike" cap="none" normalizeH="0" baseline="0" dirty="0" smtClean="0">
                          <a:ln>
                            <a:noFill/>
                          </a:ln>
                          <a:solidFill>
                            <a:srgbClr val="333333"/>
                          </a:solidFill>
                          <a:effectLst/>
                          <a:latin typeface="Calibri" pitchFamily="34" charset="0"/>
                          <a:ea typeface="MS PGothic" pitchFamily="34" charset="-128"/>
                        </a:rPr>
                        <a:t>5% con Monitorización del 75% o más</a:t>
                      </a:r>
                      <a:endParaRPr kumimoji="0" lang="es-ES"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231775">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s-ES" sz="1100" b="1" i="1" u="none" strike="noStrike" cap="none" normalizeH="0" baseline="0" smtClean="0">
                          <a:ln>
                            <a:noFill/>
                          </a:ln>
                          <a:solidFill>
                            <a:srgbClr val="333333"/>
                          </a:solidFill>
                          <a:effectLst/>
                          <a:latin typeface="Calibri" pitchFamily="34" charset="0"/>
                          <a:ea typeface="MS PGothic" pitchFamily="34" charset="-128"/>
                        </a:rPr>
                        <a:t>Procedimientos de ponderación:</a:t>
                      </a:r>
                      <a:endParaRPr kumimoji="0" lang="es-ES"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s-CO" altLang="es-CO" sz="1100" b="0" i="1" u="none" strike="noStrike" cap="none" normalizeH="0" baseline="0" dirty="0" smtClean="0">
                          <a:ln>
                            <a:noFill/>
                          </a:ln>
                          <a:solidFill>
                            <a:schemeClr val="tx1"/>
                          </a:solidFill>
                          <a:effectLst/>
                          <a:latin typeface="Calibri" pitchFamily="34" charset="0"/>
                          <a:cs typeface="Arial" charset="0"/>
                        </a:rPr>
                        <a:t>Los datos de desempeño (%) no están ponderados. Los valores de IGR corresponden al desempeño ponderado por el peso en cada uno de los 37 atributos  y multiplicado por 100 </a:t>
                      </a:r>
                      <a:endParaRPr kumimoji="0" lang="es-CO" altLang="es-CO" sz="1100" b="0" i="0" u="none" strike="noStrike" cap="none" normalizeH="0" baseline="0" dirty="0">
                        <a:ln>
                          <a:noFill/>
                        </a:ln>
                        <a:solidFill>
                          <a:schemeClr val="tx1"/>
                        </a:solidFill>
                        <a:effectLst/>
                        <a:latin typeface="Arial" charset="0"/>
                        <a:cs typeface="Arial" charset="0"/>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319088">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s-CO" sz="1100" b="1" i="1" u="none" strike="noStrike" cap="none" normalizeH="0" baseline="0" smtClean="0">
                          <a:ln>
                            <a:noFill/>
                          </a:ln>
                          <a:solidFill>
                            <a:srgbClr val="333333"/>
                          </a:solidFill>
                          <a:effectLst/>
                          <a:latin typeface="Calibri" pitchFamily="34" charset="0"/>
                          <a:ea typeface="MS PGothic" pitchFamily="34" charset="-128"/>
                        </a:rPr>
                        <a:t>Procedimientos de estimación o imputación</a:t>
                      </a:r>
                      <a:endParaRPr kumimoji="0" lang="es-CO"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s-ES" sz="1100" b="0" i="1" u="none" strike="noStrike" cap="none" normalizeH="0" baseline="0" dirty="0" smtClean="0">
                          <a:ln>
                            <a:noFill/>
                          </a:ln>
                          <a:solidFill>
                            <a:srgbClr val="333333"/>
                          </a:solidFill>
                          <a:effectLst/>
                          <a:latin typeface="Calibri" pitchFamily="34" charset="0"/>
                          <a:ea typeface="MS PGothic" pitchFamily="34" charset="-128"/>
                        </a:rPr>
                        <a:t>Ningún dato de la Base de Datos fue estimado o imputado: todos corresponden a los de las encuestas.</a:t>
                      </a:r>
                      <a:endParaRPr kumimoji="0" lang="es-ES"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317500">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s-CO" sz="1100" b="1" i="1" u="none" strike="noStrike" cap="none" normalizeH="0" baseline="0" dirty="0" smtClean="0">
                          <a:ln>
                            <a:noFill/>
                          </a:ln>
                          <a:solidFill>
                            <a:srgbClr val="333333"/>
                          </a:solidFill>
                          <a:effectLst/>
                          <a:latin typeface="Calibri" pitchFamily="34" charset="0"/>
                          <a:ea typeface="MS PGothic" pitchFamily="34" charset="-128"/>
                        </a:rPr>
                        <a:t>Errores no-muestrales (indicador):</a:t>
                      </a:r>
                      <a:endParaRPr kumimoji="0" lang="es-CO"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s-ES" sz="1100" b="0" i="1" u="none" strike="noStrike" cap="none" normalizeH="0" baseline="0" smtClean="0">
                          <a:ln>
                            <a:noFill/>
                          </a:ln>
                          <a:solidFill>
                            <a:srgbClr val="333333"/>
                          </a:solidFill>
                          <a:effectLst/>
                          <a:latin typeface="Calibri" pitchFamily="34" charset="0"/>
                          <a:ea typeface="MS PGothic" pitchFamily="34" charset="-128"/>
                        </a:rPr>
                        <a:t>Durante la revisión de las etapas del estudio, no se identificó este tipo de error.</a:t>
                      </a:r>
                      <a:endParaRPr kumimoji="0" lang="es-ES"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315913">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s-CO" sz="1100" b="1" i="1" u="none" strike="noStrike" cap="none" normalizeH="0" baseline="0" smtClean="0">
                          <a:ln>
                            <a:noFill/>
                          </a:ln>
                          <a:solidFill>
                            <a:srgbClr val="333333"/>
                          </a:solidFill>
                          <a:effectLst/>
                          <a:latin typeface="Calibri" pitchFamily="34" charset="0"/>
                          <a:ea typeface="MS PGothic" pitchFamily="34" charset="-128"/>
                        </a:rPr>
                        <a:t>Cuestionario (con tarjetas y materiales empleados)</a:t>
                      </a:r>
                      <a:endParaRPr kumimoji="0" lang="es-CO"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s-ES" sz="1100" b="0" i="1" u="none" strike="noStrike" cap="none" normalizeH="0" baseline="0" smtClean="0">
                          <a:ln>
                            <a:noFill/>
                          </a:ln>
                          <a:solidFill>
                            <a:srgbClr val="333333"/>
                          </a:solidFill>
                          <a:effectLst/>
                          <a:latin typeface="Calibri" pitchFamily="34" charset="0"/>
                          <a:ea typeface="MS PGothic" pitchFamily="34" charset="-128"/>
                        </a:rPr>
                        <a:t>Adjunto al informe</a:t>
                      </a:r>
                      <a:endParaRPr kumimoji="0" lang="es-ES"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r>
              <a:tr h="441325">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s-CO" sz="1100" b="1" i="1" u="none" strike="noStrike" cap="none" normalizeH="0" baseline="0" smtClean="0">
                          <a:ln>
                            <a:noFill/>
                          </a:ln>
                          <a:solidFill>
                            <a:srgbClr val="333333"/>
                          </a:solidFill>
                          <a:effectLst/>
                          <a:latin typeface="Calibri" pitchFamily="34" charset="0"/>
                          <a:ea typeface="MS PGothic" pitchFamily="34" charset="-128"/>
                        </a:rPr>
                        <a:t>Documentos, materiales o productos utilizados como parte del proyecto de investigación</a:t>
                      </a:r>
                      <a:endParaRPr kumimoji="0" lang="es-CO" sz="1100" b="0" i="0" u="none" strike="noStrike" cap="none" normalizeH="0" baseline="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s-ES" sz="1100" b="0" i="1" u="none" strike="noStrike" cap="none" normalizeH="0" baseline="0" dirty="0" smtClean="0">
                          <a:ln>
                            <a:noFill/>
                          </a:ln>
                          <a:solidFill>
                            <a:srgbClr val="333333"/>
                          </a:solidFill>
                          <a:effectLst/>
                          <a:latin typeface="Calibri" pitchFamily="34" charset="0"/>
                          <a:ea typeface="MS PGothic" pitchFamily="34" charset="-128"/>
                        </a:rPr>
                        <a:t>No se emplearon materiales adicionales en el estudio.</a:t>
                      </a:r>
                      <a:endParaRPr kumimoji="0" lang="es-ES" sz="1100" b="0" i="0" u="none" strike="noStrike" cap="none" normalizeH="0" baseline="0" dirty="0" smtClean="0">
                        <a:ln>
                          <a:noFill/>
                        </a:ln>
                        <a:solidFill>
                          <a:srgbClr val="333333"/>
                        </a:solidFill>
                        <a:effectLst/>
                        <a:latin typeface="Arial" pitchFamily="34" charset="0"/>
                        <a:ea typeface="MS PGothic" pitchFamily="34" charset="-128"/>
                      </a:endParaRPr>
                    </a:p>
                  </a:txBody>
                  <a:tcPr anchor="ctr" horzOverflow="overflow">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Detalle de la Muestra total del Estudio</a:t>
            </a:r>
            <a:endParaRPr lang="es-CO" dirty="0"/>
          </a:p>
        </p:txBody>
      </p:sp>
      <p:graphicFrame>
        <p:nvGraphicFramePr>
          <p:cNvPr id="6" name="5 Marcador de tabla"/>
          <p:cNvGraphicFramePr>
            <a:graphicFrameLocks noGrp="1"/>
          </p:cNvGraphicFramePr>
          <p:nvPr>
            <p:ph type="tbl" idx="1"/>
          </p:nvPr>
        </p:nvGraphicFramePr>
        <p:xfrm>
          <a:off x="755576" y="811694"/>
          <a:ext cx="7920879" cy="3928763"/>
        </p:xfrm>
        <a:graphic>
          <a:graphicData uri="http://schemas.openxmlformats.org/drawingml/2006/table">
            <a:tbl>
              <a:tblPr/>
              <a:tblGrid>
                <a:gridCol w="864096"/>
                <a:gridCol w="576064"/>
                <a:gridCol w="576064"/>
                <a:gridCol w="504056"/>
                <a:gridCol w="792088"/>
                <a:gridCol w="576064"/>
                <a:gridCol w="701471"/>
                <a:gridCol w="3330976"/>
              </a:tblGrid>
              <a:tr h="176705">
                <a:tc rowSpan="2">
                  <a:txBody>
                    <a:bodyPr/>
                    <a:lstStyle/>
                    <a:p>
                      <a:pPr algn="ctr" rtl="0" fontAlgn="ctr"/>
                      <a:r>
                        <a:rPr lang="es-CO" sz="1000" b="1" i="0" u="none" strike="noStrike" dirty="0">
                          <a:solidFill>
                            <a:srgbClr val="FFFFFF"/>
                          </a:solidFill>
                          <a:latin typeface="Calibri"/>
                        </a:rPr>
                        <a:t>Grupo de Interés</a:t>
                      </a:r>
                      <a:r>
                        <a:rPr lang="es-CO" sz="1000" b="1" i="0" u="none" strike="noStrike" dirty="0">
                          <a:solidFill>
                            <a:srgbClr val="000000"/>
                          </a:solidFill>
                          <a:latin typeface="Calibri"/>
                        </a:rPr>
                        <a:t> </a:t>
                      </a:r>
                      <a:endParaRPr lang="es-CO" sz="1000" b="1" i="0" u="none" strike="noStrike" dirty="0">
                        <a:solidFill>
                          <a:srgbClr val="FFFFFF"/>
                        </a:solidFill>
                        <a:latin typeface="Calibri"/>
                      </a:endParaRPr>
                    </a:p>
                  </a:txBody>
                  <a:tcPr marL="8414" marR="8414" marT="8414" marB="0" anchor="ctr">
                    <a:lnL w="6350" cap="flat" cmpd="sng" algn="ctr">
                      <a:solidFill>
                        <a:srgbClr val="777777"/>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77777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rowSpan="2">
                  <a:txBody>
                    <a:bodyPr/>
                    <a:lstStyle/>
                    <a:p>
                      <a:pPr algn="ctr" fontAlgn="ctr"/>
                      <a:r>
                        <a:rPr lang="es-CO" sz="1000" b="1" i="0" u="none" strike="noStrike">
                          <a:solidFill>
                            <a:srgbClr val="FFFFFF"/>
                          </a:solidFill>
                          <a:latin typeface="Calibri"/>
                        </a:rPr>
                        <a:t>Muestra Teórica</a:t>
                      </a:r>
                    </a:p>
                  </a:txBody>
                  <a:tcPr marL="8414" marR="8414" marT="8414" marB="0" anchor="ctr">
                    <a:lnL w="12700" cap="flat" cmpd="sng" algn="ctr">
                      <a:solidFill>
                        <a:srgbClr val="008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00"/>
                      </a:solidFill>
                      <a:prstDash val="solid"/>
                      <a:round/>
                      <a:headEnd type="none" w="med" len="med"/>
                      <a:tailEnd type="none" w="med" len="med"/>
                    </a:lnT>
                    <a:lnB w="6350" cap="flat" cmpd="sng" algn="ctr">
                      <a:solidFill>
                        <a:srgbClr val="008000"/>
                      </a:solidFill>
                      <a:prstDash val="dot"/>
                      <a:round/>
                      <a:headEnd type="none" w="med" len="med"/>
                      <a:tailEnd type="none" w="med" len="med"/>
                    </a:lnB>
                    <a:solidFill>
                      <a:srgbClr val="008000"/>
                    </a:solidFill>
                  </a:tcPr>
                </a:tc>
                <a:tc rowSpan="2">
                  <a:txBody>
                    <a:bodyPr/>
                    <a:lstStyle/>
                    <a:p>
                      <a:pPr algn="ctr" rtl="0" fontAlgn="ctr"/>
                      <a:r>
                        <a:rPr lang="es-CO" sz="1000" b="1" i="0" u="none" strike="noStrike">
                          <a:solidFill>
                            <a:srgbClr val="FFFFFF"/>
                          </a:solidFill>
                          <a:latin typeface="Calibri"/>
                        </a:rPr>
                        <a:t>Muestra 2016  </a:t>
                      </a:r>
                    </a:p>
                  </a:txBody>
                  <a:tcPr marL="8414" marR="8414" marT="8414" marB="0" anchor="ctr">
                    <a:lnL w="12700" cap="flat" cmpd="sng" algn="ctr">
                      <a:solidFill>
                        <a:srgbClr val="003366"/>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003366"/>
                      </a:solidFill>
                      <a:prstDash val="solid"/>
                      <a:round/>
                      <a:headEnd type="none" w="med" len="med"/>
                      <a:tailEnd type="none" w="med" len="med"/>
                    </a:lnT>
                    <a:lnB w="6350" cap="flat" cmpd="sng" algn="ctr">
                      <a:solidFill>
                        <a:srgbClr val="003366"/>
                      </a:solidFill>
                      <a:prstDash val="dot"/>
                      <a:round/>
                      <a:headEnd type="none" w="med" len="med"/>
                      <a:tailEnd type="none" w="med" len="med"/>
                    </a:lnB>
                    <a:solidFill>
                      <a:srgbClr val="003366"/>
                    </a:solidFill>
                  </a:tcPr>
                </a:tc>
                <a:tc rowSpan="2">
                  <a:txBody>
                    <a:bodyPr/>
                    <a:lstStyle/>
                    <a:p>
                      <a:pPr algn="ctr" rtl="0" fontAlgn="ctr"/>
                      <a:r>
                        <a:rPr lang="es-CO" sz="1000" b="1" i="0" u="none" strike="noStrike">
                          <a:solidFill>
                            <a:srgbClr val="FFFFFF"/>
                          </a:solidFill>
                          <a:latin typeface="Calibri"/>
                        </a:rPr>
                        <a:t>% Cumpl.</a:t>
                      </a:r>
                    </a:p>
                  </a:txBody>
                  <a:tcPr marL="8414" marR="8414" marT="8414"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dot"/>
                      <a:round/>
                      <a:headEnd type="none" w="med" len="med"/>
                      <a:tailEnd type="none" w="med" len="med"/>
                    </a:lnB>
                    <a:solidFill>
                      <a:srgbClr val="FF6600"/>
                    </a:solidFill>
                  </a:tcPr>
                </a:tc>
                <a:tc rowSpan="2">
                  <a:txBody>
                    <a:bodyPr/>
                    <a:lstStyle/>
                    <a:p>
                      <a:pPr algn="ctr" rtl="0" fontAlgn="ctr"/>
                      <a:r>
                        <a:rPr lang="es-CO" sz="1000" b="1" i="0" u="none" strike="noStrike">
                          <a:solidFill>
                            <a:srgbClr val="FFFFFF"/>
                          </a:solidFill>
                          <a:latin typeface="Calibri"/>
                        </a:rPr>
                        <a:t>Muestreo  </a:t>
                      </a:r>
                      <a:r>
                        <a:rPr lang="es-CO" sz="1000" b="1" i="0" u="none" strike="noStrike">
                          <a:solidFill>
                            <a:srgbClr val="000000"/>
                          </a:solidFill>
                          <a:latin typeface="Calibri"/>
                        </a:rPr>
                        <a:t> </a:t>
                      </a:r>
                      <a:endParaRPr lang="es-CO" sz="1000" b="1" i="0" u="none" strike="noStrike">
                        <a:solidFill>
                          <a:srgbClr val="FFFFFF"/>
                        </a:solidFill>
                        <a:latin typeface="Calibri"/>
                      </a:endParaRPr>
                    </a:p>
                  </a:txBody>
                  <a:tcPr marL="8414" marR="8414" marT="8414" marB="0" anchor="ctr">
                    <a:lnL w="12700" cap="flat" cmpd="sng" algn="ctr">
                      <a:solidFill>
                        <a:srgbClr val="FF66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7777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s-CO" sz="1000" b="1" i="0" u="none" strike="noStrike">
                          <a:solidFill>
                            <a:srgbClr val="FFFFFF"/>
                          </a:solidFill>
                          <a:latin typeface="Calibri"/>
                        </a:rPr>
                        <a:t>Error </a:t>
                      </a:r>
                    </a:p>
                  </a:txBody>
                  <a:tcPr marL="8414" marR="8414" marT="84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77777"/>
                      </a:solidFill>
                      <a:prstDash val="solid"/>
                      <a:round/>
                      <a:headEnd type="none" w="med" len="med"/>
                      <a:tailEnd type="none" w="med" len="med"/>
                    </a:lnT>
                    <a:lnB>
                      <a:noFill/>
                    </a:lnB>
                    <a:solidFill>
                      <a:srgbClr val="5B9BD5"/>
                    </a:solidFill>
                  </a:tcPr>
                </a:tc>
                <a:tc rowSpan="2">
                  <a:txBody>
                    <a:bodyPr/>
                    <a:lstStyle/>
                    <a:p>
                      <a:pPr algn="ctr" rtl="0" fontAlgn="ctr"/>
                      <a:r>
                        <a:rPr lang="es-CO" sz="1000" b="1" i="0" u="none" strike="noStrike">
                          <a:solidFill>
                            <a:srgbClr val="FFFFFF"/>
                          </a:solidFill>
                          <a:latin typeface="Calibri"/>
                        </a:rPr>
                        <a:t>Método</a:t>
                      </a:r>
                    </a:p>
                  </a:txBody>
                  <a:tcPr marL="8414" marR="8414" marT="84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77777"/>
                      </a:solidFill>
                      <a:prstDash val="solid"/>
                      <a:round/>
                      <a:headEnd type="none" w="med" len="med"/>
                      <a:tailEnd type="none" w="med" len="med"/>
                    </a:lnT>
                    <a:lnB>
                      <a:noFill/>
                    </a:lnB>
                    <a:solidFill>
                      <a:srgbClr val="5B9BD5"/>
                    </a:solidFill>
                  </a:tcPr>
                </a:tc>
                <a:tc rowSpan="2">
                  <a:txBody>
                    <a:bodyPr/>
                    <a:lstStyle/>
                    <a:p>
                      <a:pPr algn="ctr" rtl="0" fontAlgn="ctr"/>
                      <a:r>
                        <a:rPr lang="es-CO" sz="1000" b="1" i="0" u="none" strike="noStrike">
                          <a:solidFill>
                            <a:srgbClr val="FFFFFF"/>
                          </a:solidFill>
                          <a:latin typeface="Calibri"/>
                        </a:rPr>
                        <a:t>Descripción </a:t>
                      </a:r>
                      <a:r>
                        <a:rPr lang="es-CO" sz="1000" b="1" i="0" u="none" strike="noStrike">
                          <a:solidFill>
                            <a:srgbClr val="000000"/>
                          </a:solidFill>
                          <a:latin typeface="Calibri"/>
                        </a:rPr>
                        <a:t> </a:t>
                      </a:r>
                      <a:endParaRPr lang="es-CO" sz="1000" b="1" i="0" u="none" strike="noStrike">
                        <a:solidFill>
                          <a:srgbClr val="FFFFFF"/>
                        </a:solidFill>
                        <a:latin typeface="Calibri"/>
                      </a:endParaRPr>
                    </a:p>
                  </a:txBody>
                  <a:tcPr marL="8414" marR="8414" marT="8414" marB="0" anchor="ctr">
                    <a:lnL w="12700" cap="flat" cmpd="sng" algn="ctr">
                      <a:solidFill>
                        <a:srgbClr val="FFFFFF"/>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a:noFill/>
                    </a:lnB>
                    <a:solidFill>
                      <a:srgbClr val="5B9BD5"/>
                    </a:solidFill>
                  </a:tcPr>
                </a:tc>
              </a:tr>
              <a:tr h="172779">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900" b="1" i="0" u="none" strike="noStrike">
                          <a:solidFill>
                            <a:srgbClr val="FFFFFF"/>
                          </a:solidFill>
                          <a:latin typeface="Calibri"/>
                        </a:rPr>
                        <a:t>(95% Conf.) </a:t>
                      </a:r>
                      <a:r>
                        <a:rPr lang="es-CO" sz="1000" b="1" i="0" u="none" strike="noStrike">
                          <a:solidFill>
                            <a:srgbClr val="000000"/>
                          </a:solidFill>
                          <a:latin typeface="Calibri"/>
                        </a:rPr>
                        <a:t> </a:t>
                      </a:r>
                      <a:endParaRPr lang="es-CO" sz="900" b="1" i="0" u="none" strike="noStrike">
                        <a:solidFill>
                          <a:srgbClr val="FFFFFF"/>
                        </a:solidFill>
                        <a:latin typeface="Calibri"/>
                      </a:endParaRPr>
                    </a:p>
                  </a:txBody>
                  <a:tcPr marL="8414" marR="8414" marT="84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B9BD5"/>
                    </a:solidFill>
                  </a:tcPr>
                </a:tc>
                <a:tc vMerge="1">
                  <a:txBody>
                    <a:bodyPr/>
                    <a:lstStyle/>
                    <a:p>
                      <a:endParaRPr lang="es-CO"/>
                    </a:p>
                  </a:txBody>
                  <a:tcPr/>
                </a:tc>
                <a:tc vMerge="1">
                  <a:txBody>
                    <a:bodyPr/>
                    <a:lstStyle/>
                    <a:p>
                      <a:endParaRPr lang="es-CO"/>
                    </a:p>
                  </a:txBody>
                  <a:tcPr/>
                </a:tc>
              </a:tr>
              <a:tr h="437556">
                <a:tc>
                  <a:txBody>
                    <a:bodyPr/>
                    <a:lstStyle/>
                    <a:p>
                      <a:pPr algn="ctr" rtl="0" fontAlgn="ctr"/>
                      <a:r>
                        <a:rPr lang="es-CO" sz="1000" b="0" i="0" u="none" strike="noStrike" dirty="0">
                          <a:solidFill>
                            <a:srgbClr val="000000"/>
                          </a:solidFill>
                          <a:latin typeface="Calibri"/>
                        </a:rPr>
                        <a:t>Estado </a:t>
                      </a:r>
                      <a:r>
                        <a:rPr lang="es-CO" sz="1050" b="1" i="0" u="none" strike="noStrike" dirty="0">
                          <a:solidFill>
                            <a:srgbClr val="000000"/>
                          </a:solidFill>
                          <a:latin typeface="Calibri"/>
                        </a:rPr>
                        <a:t> </a:t>
                      </a:r>
                      <a:endParaRPr lang="es-CO" sz="1000" b="0" i="0" u="none" strike="noStrike" dirty="0">
                        <a:solidFill>
                          <a:srgbClr val="000000"/>
                        </a:solidFill>
                        <a:latin typeface="Calibri"/>
                      </a:endParaRPr>
                    </a:p>
                  </a:txBody>
                  <a:tcPr marL="8414" marR="8414" marT="8414" marB="0" anchor="ctr">
                    <a:lnL w="6350" cap="flat" cmpd="sng" algn="ctr">
                      <a:solidFill>
                        <a:srgbClr val="777777"/>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fontAlgn="ctr"/>
                      <a:r>
                        <a:rPr lang="es-CO" sz="1000" b="0" i="0" u="none" strike="noStrike">
                          <a:solidFill>
                            <a:srgbClr val="000000"/>
                          </a:solidFill>
                          <a:latin typeface="Calibri"/>
                        </a:rPr>
                        <a:t>50</a:t>
                      </a:r>
                    </a:p>
                  </a:txBody>
                  <a:tcPr marL="8414" marR="8414" marT="8414" marB="0" anchor="ctr">
                    <a:lnL w="12700" cap="flat" cmpd="sng" algn="ctr">
                      <a:solidFill>
                        <a:srgbClr val="008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8000"/>
                      </a:solidFill>
                      <a:prstDash val="dot"/>
                      <a:round/>
                      <a:headEnd type="none" w="med" len="med"/>
                      <a:tailEnd type="none" w="med" len="med"/>
                    </a:lnT>
                    <a:lnB w="6350" cap="flat" cmpd="sng" algn="ctr">
                      <a:solidFill>
                        <a:srgbClr val="008000"/>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43</a:t>
                      </a:r>
                    </a:p>
                  </a:txBody>
                  <a:tcPr marL="8414" marR="8414" marT="8414" marB="0" anchor="ctr">
                    <a:lnL w="12700" cap="flat" cmpd="sng" algn="ctr">
                      <a:solidFill>
                        <a:srgbClr val="003366"/>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86%</a:t>
                      </a:r>
                    </a:p>
                  </a:txBody>
                  <a:tcPr marL="8414" marR="8414" marT="8414"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No Probabilístico</a:t>
                      </a:r>
                    </a:p>
                  </a:txBody>
                  <a:tcPr marL="8414" marR="8414" marT="8414" marB="0" anchor="ctr">
                    <a:lnL w="12700" cap="flat" cmpd="sng" algn="ctr">
                      <a:solidFill>
                        <a:srgbClr val="FF6600"/>
                      </a:solidFill>
                      <a:prstDash val="solid"/>
                      <a:round/>
                      <a:headEnd type="none" w="med" len="med"/>
                      <a:tailEnd type="none" w="med" len="med"/>
                    </a:lnL>
                    <a:lnR w="6350" cap="flat" cmpd="sng" algn="ctr">
                      <a:solidFill>
                        <a:srgbClr val="DDDDDD"/>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rtl="0" fontAlgn="ctr"/>
                      <a:r>
                        <a:rPr lang="es-CO" sz="1000" b="0" i="0" u="none" strike="noStrike">
                          <a:solidFill>
                            <a:srgbClr val="000000"/>
                          </a:solidFill>
                          <a:latin typeface="Calibri"/>
                        </a:rPr>
                        <a:t>n/a.</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rtl="0" fontAlgn="ctr"/>
                      <a:r>
                        <a:rPr lang="es-CO" sz="1000" b="0" i="0" u="none" strike="noStrike">
                          <a:solidFill>
                            <a:srgbClr val="000000"/>
                          </a:solidFill>
                          <a:latin typeface="Calibri"/>
                        </a:rPr>
                        <a:t>Multimodal</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a:noFill/>
                    </a:lnT>
                    <a:lnB w="6350" cap="flat" cmpd="sng" algn="ctr">
                      <a:solidFill>
                        <a:srgbClr val="DDDDDD"/>
                      </a:solidFill>
                      <a:prstDash val="solid"/>
                      <a:round/>
                      <a:headEnd type="none" w="med" len="med"/>
                      <a:tailEnd type="none" w="med" len="med"/>
                    </a:lnB>
                  </a:tcPr>
                </a:tc>
                <a:tc>
                  <a:txBody>
                    <a:bodyPr/>
                    <a:lstStyle/>
                    <a:p>
                      <a:pPr algn="l" rtl="0" fontAlgn="ctr"/>
                      <a:r>
                        <a:rPr lang="es-CO" sz="1000" b="0" i="0" u="none" strike="noStrike" dirty="0">
                          <a:solidFill>
                            <a:srgbClr val="000000"/>
                          </a:solidFill>
                          <a:latin typeface="Calibri"/>
                        </a:rPr>
                        <a:t>Representantes de primer y segundo nivel en entes nacionales, departamentales y municipales; entes de regulación, vigilancia y control; y cuerpos legislativos </a:t>
                      </a:r>
                      <a:r>
                        <a:rPr lang="es-CO" sz="1050" b="1" i="0" u="none" strike="noStrike" dirty="0">
                          <a:solidFill>
                            <a:srgbClr val="000000"/>
                          </a:solidFill>
                          <a:latin typeface="Calibri"/>
                        </a:rPr>
                        <a:t> </a:t>
                      </a:r>
                      <a:endParaRPr lang="es-CO" sz="1000" b="0" i="0" u="none" strike="noStrike" dirty="0">
                        <a:solidFill>
                          <a:srgbClr val="000000"/>
                        </a:solidFill>
                        <a:latin typeface="Calibri"/>
                      </a:endParaRP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777777"/>
                      </a:solidFill>
                      <a:prstDash val="solid"/>
                      <a:round/>
                      <a:headEnd type="none" w="med" len="med"/>
                      <a:tailEnd type="none" w="med" len="med"/>
                    </a:lnR>
                    <a:lnT>
                      <a:noFill/>
                    </a:lnT>
                    <a:lnB w="6350" cap="flat" cmpd="sng" algn="ctr">
                      <a:solidFill>
                        <a:srgbClr val="DDDDDD"/>
                      </a:solidFill>
                      <a:prstDash val="solid"/>
                      <a:round/>
                      <a:headEnd type="none" w="med" len="med"/>
                      <a:tailEnd type="none" w="med" len="med"/>
                    </a:lnB>
                  </a:tcPr>
                </a:tc>
              </a:tr>
              <a:tr h="437556">
                <a:tc>
                  <a:txBody>
                    <a:bodyPr/>
                    <a:lstStyle/>
                    <a:p>
                      <a:pPr algn="ctr" rtl="0" fontAlgn="ctr"/>
                      <a:r>
                        <a:rPr lang="es-CO" sz="1000" b="0" i="0" u="none" strike="noStrike" dirty="0">
                          <a:solidFill>
                            <a:srgbClr val="000000"/>
                          </a:solidFill>
                          <a:latin typeface="Calibri"/>
                        </a:rPr>
                        <a:t>(GE) Líderes </a:t>
                      </a:r>
                      <a:r>
                        <a:rPr lang="es-CO" sz="1050" b="1" i="0" u="none" strike="noStrike" dirty="0">
                          <a:solidFill>
                            <a:srgbClr val="000000"/>
                          </a:solidFill>
                          <a:latin typeface="Calibri"/>
                        </a:rPr>
                        <a:t> </a:t>
                      </a:r>
                      <a:endParaRPr lang="es-CO" sz="1000" b="0" i="0" u="none" strike="noStrike" dirty="0">
                        <a:solidFill>
                          <a:srgbClr val="000000"/>
                        </a:solidFill>
                        <a:latin typeface="Calibri"/>
                      </a:endParaRPr>
                    </a:p>
                  </a:txBody>
                  <a:tcPr marL="8414" marR="8414" marT="8414" marB="0" anchor="ctr">
                    <a:lnL w="6350" cap="flat" cmpd="sng" algn="ctr">
                      <a:solidFill>
                        <a:srgbClr val="777777"/>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fontAlgn="ctr"/>
                      <a:r>
                        <a:rPr lang="es-CO" sz="1000" b="0" i="0" u="none" strike="noStrike" dirty="0">
                          <a:solidFill>
                            <a:srgbClr val="000000"/>
                          </a:solidFill>
                          <a:latin typeface="Calibri"/>
                        </a:rPr>
                        <a:t>50</a:t>
                      </a:r>
                    </a:p>
                  </a:txBody>
                  <a:tcPr marL="8414" marR="8414" marT="8414" marB="0" anchor="ctr">
                    <a:lnL w="12700" cap="flat" cmpd="sng" algn="ctr">
                      <a:solidFill>
                        <a:srgbClr val="008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8000"/>
                      </a:solidFill>
                      <a:prstDash val="dot"/>
                      <a:round/>
                      <a:headEnd type="none" w="med" len="med"/>
                      <a:tailEnd type="none" w="med" len="med"/>
                    </a:lnT>
                    <a:lnB w="6350" cap="flat" cmpd="sng" algn="ctr">
                      <a:solidFill>
                        <a:srgbClr val="008000"/>
                      </a:solidFill>
                      <a:prstDash val="dot"/>
                      <a:round/>
                      <a:headEnd type="none" w="med" len="med"/>
                      <a:tailEnd type="none" w="med" len="med"/>
                    </a:lnB>
                  </a:tcPr>
                </a:tc>
                <a:tc>
                  <a:txBody>
                    <a:bodyPr/>
                    <a:lstStyle/>
                    <a:p>
                      <a:pPr algn="ctr" rtl="0" fontAlgn="ctr"/>
                      <a:r>
                        <a:rPr lang="es-CO" sz="1000" b="0" i="0" u="none" strike="noStrike" dirty="0">
                          <a:solidFill>
                            <a:srgbClr val="000000"/>
                          </a:solidFill>
                          <a:latin typeface="Calibri"/>
                        </a:rPr>
                        <a:t>38</a:t>
                      </a:r>
                    </a:p>
                  </a:txBody>
                  <a:tcPr marL="8414" marR="8414" marT="8414" marB="0" anchor="ctr">
                    <a:lnL w="12700" cap="flat" cmpd="sng" algn="ctr">
                      <a:solidFill>
                        <a:srgbClr val="003366"/>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rtl="0" fontAlgn="ctr"/>
                      <a:r>
                        <a:rPr lang="es-CO" sz="1000" b="0" i="0" u="none" strike="noStrike" dirty="0">
                          <a:solidFill>
                            <a:srgbClr val="000000"/>
                          </a:solidFill>
                          <a:latin typeface="Calibri"/>
                        </a:rPr>
                        <a:t>76%</a:t>
                      </a:r>
                    </a:p>
                  </a:txBody>
                  <a:tcPr marL="8414" marR="8414" marT="8414"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ctr" rtl="0" fontAlgn="ctr"/>
                      <a:r>
                        <a:rPr lang="es-CO" sz="1000" b="0" i="0" u="none" strike="noStrike" dirty="0">
                          <a:solidFill>
                            <a:srgbClr val="000000"/>
                          </a:solidFill>
                          <a:latin typeface="Calibri"/>
                        </a:rPr>
                        <a:t>No Probabilístico</a:t>
                      </a:r>
                    </a:p>
                  </a:txBody>
                  <a:tcPr marL="8414" marR="8414" marT="8414" marB="0" anchor="ctr">
                    <a:lnL w="12700" cap="flat" cmpd="sng" algn="ctr">
                      <a:solidFill>
                        <a:srgbClr val="FF6600"/>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rtl="0" fontAlgn="ctr"/>
                      <a:r>
                        <a:rPr lang="es-CO" sz="1000" b="0" i="0" u="none" strike="noStrike" dirty="0">
                          <a:solidFill>
                            <a:srgbClr val="000000"/>
                          </a:solidFill>
                          <a:latin typeface="Calibri"/>
                        </a:rPr>
                        <a:t>n/a.</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rtl="0" fontAlgn="ctr"/>
                      <a:r>
                        <a:rPr lang="es-CO" sz="1000" b="0" i="0" u="none" strike="noStrike" dirty="0">
                          <a:solidFill>
                            <a:srgbClr val="000000"/>
                          </a:solidFill>
                          <a:latin typeface="Calibri"/>
                        </a:rPr>
                        <a:t>Multimodal</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l" rtl="0" fontAlgn="ctr"/>
                      <a:r>
                        <a:rPr lang="es-CO" sz="1000" b="0" i="0" u="none" strike="noStrike" dirty="0">
                          <a:solidFill>
                            <a:srgbClr val="000000"/>
                          </a:solidFill>
                          <a:latin typeface="Calibri"/>
                        </a:rPr>
                        <a:t>Representantes políticos, empresariales, internacionales, de la Comunidad, de medios de Comunicación y autoridades de conocimiento. </a:t>
                      </a:r>
                      <a:r>
                        <a:rPr lang="es-CO" sz="1050" b="1" i="0" u="none" strike="noStrike" dirty="0">
                          <a:solidFill>
                            <a:srgbClr val="000000"/>
                          </a:solidFill>
                          <a:latin typeface="Calibri"/>
                        </a:rPr>
                        <a:t> </a:t>
                      </a:r>
                      <a:endParaRPr lang="es-CO" sz="1000" b="0" i="0" u="none" strike="noStrike" dirty="0">
                        <a:solidFill>
                          <a:srgbClr val="000000"/>
                        </a:solidFill>
                        <a:latin typeface="Calibri"/>
                      </a:endParaRP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r>
              <a:tr h="437556">
                <a:tc>
                  <a:txBody>
                    <a:bodyPr/>
                    <a:lstStyle/>
                    <a:p>
                      <a:pPr algn="ctr" rtl="0" fontAlgn="ctr"/>
                      <a:r>
                        <a:rPr lang="es-CO" sz="1000" b="0" i="0" u="none" strike="noStrike" dirty="0">
                          <a:solidFill>
                            <a:srgbClr val="000000"/>
                          </a:solidFill>
                          <a:latin typeface="Calibri"/>
                        </a:rPr>
                        <a:t>Comunidad </a:t>
                      </a:r>
                      <a:r>
                        <a:rPr lang="es-CO" sz="1050" b="1" i="0" u="none" strike="noStrike" dirty="0">
                          <a:solidFill>
                            <a:srgbClr val="000000"/>
                          </a:solidFill>
                          <a:latin typeface="Calibri"/>
                        </a:rPr>
                        <a:t> </a:t>
                      </a:r>
                      <a:endParaRPr lang="es-CO" sz="1000" b="0" i="0" u="none" strike="noStrike" dirty="0">
                        <a:solidFill>
                          <a:srgbClr val="000000"/>
                        </a:solidFill>
                        <a:latin typeface="Calibri"/>
                      </a:endParaRPr>
                    </a:p>
                  </a:txBody>
                  <a:tcPr marL="8414" marR="8414" marT="8414" marB="0" anchor="ctr">
                    <a:lnL w="6350" cap="flat" cmpd="sng" algn="ctr">
                      <a:solidFill>
                        <a:srgbClr val="777777"/>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fontAlgn="ctr"/>
                      <a:r>
                        <a:rPr lang="es-CO" sz="1000" b="0" i="0" u="none" strike="noStrike">
                          <a:solidFill>
                            <a:srgbClr val="000000"/>
                          </a:solidFill>
                          <a:latin typeface="Calibri"/>
                        </a:rPr>
                        <a:t>50</a:t>
                      </a:r>
                    </a:p>
                  </a:txBody>
                  <a:tcPr marL="8414" marR="8414" marT="8414" marB="0" anchor="ctr">
                    <a:lnL w="12700" cap="flat" cmpd="sng" algn="ctr">
                      <a:solidFill>
                        <a:srgbClr val="008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8000"/>
                      </a:solidFill>
                      <a:prstDash val="dot"/>
                      <a:round/>
                      <a:headEnd type="none" w="med" len="med"/>
                      <a:tailEnd type="none" w="med" len="med"/>
                    </a:lnT>
                    <a:lnB w="6350" cap="flat" cmpd="sng" algn="ctr">
                      <a:solidFill>
                        <a:srgbClr val="008000"/>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50</a:t>
                      </a:r>
                    </a:p>
                  </a:txBody>
                  <a:tcPr marL="8414" marR="8414" marT="8414" marB="0" anchor="ctr">
                    <a:lnL w="12700" cap="flat" cmpd="sng" algn="ctr">
                      <a:solidFill>
                        <a:srgbClr val="003366"/>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100%</a:t>
                      </a:r>
                    </a:p>
                  </a:txBody>
                  <a:tcPr marL="8414" marR="8414" marT="8414"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No Probabilístico</a:t>
                      </a:r>
                    </a:p>
                  </a:txBody>
                  <a:tcPr marL="8414" marR="8414" marT="8414" marB="0" anchor="ctr">
                    <a:lnL w="12700" cap="flat" cmpd="sng" algn="ctr">
                      <a:solidFill>
                        <a:srgbClr val="FF6600"/>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rtl="0" fontAlgn="ctr"/>
                      <a:r>
                        <a:rPr lang="es-CO" sz="1000" b="0" i="0" u="none" strike="noStrike">
                          <a:solidFill>
                            <a:srgbClr val="000000"/>
                          </a:solidFill>
                          <a:latin typeface="Calibri"/>
                        </a:rPr>
                        <a:t>n/a.</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rtl="0" fontAlgn="ctr"/>
                      <a:r>
                        <a:rPr lang="es-CO" sz="1000" b="0" i="0" u="none" strike="noStrike" dirty="0">
                          <a:solidFill>
                            <a:srgbClr val="000000"/>
                          </a:solidFill>
                          <a:latin typeface="Calibri"/>
                        </a:rPr>
                        <a:t>Multimodal</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l" rtl="0" fontAlgn="ctr"/>
                      <a:r>
                        <a:rPr lang="es-CO" sz="1000" b="0" i="0" u="none" strike="noStrike" dirty="0">
                          <a:solidFill>
                            <a:srgbClr val="000000"/>
                          </a:solidFill>
                          <a:latin typeface="Calibri"/>
                        </a:rPr>
                        <a:t>Directivos y ejecutivos de primer nivel representantes de comunidades del área de influencia directa e indirecta, de minorías étnicas y de comunidades urbanas de grandes poblaciones. </a:t>
                      </a:r>
                      <a:r>
                        <a:rPr lang="es-CO" sz="1050" b="1" i="0" u="none" strike="noStrike" dirty="0">
                          <a:solidFill>
                            <a:srgbClr val="000000"/>
                          </a:solidFill>
                          <a:latin typeface="Calibri"/>
                        </a:rPr>
                        <a:t> </a:t>
                      </a:r>
                      <a:endParaRPr lang="es-CO" sz="1000" b="0" i="0" u="none" strike="noStrike" dirty="0">
                        <a:solidFill>
                          <a:srgbClr val="000000"/>
                        </a:solidFill>
                        <a:latin typeface="Calibri"/>
                      </a:endParaRP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r>
              <a:tr h="437556">
                <a:tc>
                  <a:txBody>
                    <a:bodyPr/>
                    <a:lstStyle/>
                    <a:p>
                      <a:pPr algn="ctr" rtl="0" fontAlgn="ctr"/>
                      <a:r>
                        <a:rPr lang="es-CO" sz="1000" b="0" i="0" u="none" strike="noStrike" dirty="0">
                          <a:solidFill>
                            <a:srgbClr val="000000"/>
                          </a:solidFill>
                          <a:latin typeface="Calibri"/>
                        </a:rPr>
                        <a:t>Proveedores </a:t>
                      </a:r>
                      <a:r>
                        <a:rPr lang="es-CO" sz="1050" b="1" i="0" u="none" strike="noStrike" dirty="0">
                          <a:solidFill>
                            <a:srgbClr val="000000"/>
                          </a:solidFill>
                          <a:latin typeface="Calibri"/>
                        </a:rPr>
                        <a:t> </a:t>
                      </a:r>
                      <a:endParaRPr lang="es-CO" sz="1000" b="0" i="0" u="none" strike="noStrike" dirty="0">
                        <a:solidFill>
                          <a:srgbClr val="000000"/>
                        </a:solidFill>
                        <a:latin typeface="Calibri"/>
                      </a:endParaRPr>
                    </a:p>
                  </a:txBody>
                  <a:tcPr marL="8414" marR="8414" marT="8414" marB="0" anchor="ctr">
                    <a:lnL w="6350" cap="flat" cmpd="sng" algn="ctr">
                      <a:solidFill>
                        <a:srgbClr val="777777"/>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fontAlgn="ctr"/>
                      <a:r>
                        <a:rPr lang="es-CO" sz="1000" b="0" i="0" u="none" strike="noStrike">
                          <a:solidFill>
                            <a:srgbClr val="000000"/>
                          </a:solidFill>
                          <a:latin typeface="Calibri"/>
                        </a:rPr>
                        <a:t>80</a:t>
                      </a:r>
                    </a:p>
                  </a:txBody>
                  <a:tcPr marL="8414" marR="8414" marT="8414" marB="0" anchor="ctr">
                    <a:lnL w="12700" cap="flat" cmpd="sng" algn="ctr">
                      <a:solidFill>
                        <a:srgbClr val="008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8000"/>
                      </a:solidFill>
                      <a:prstDash val="dot"/>
                      <a:round/>
                      <a:headEnd type="none" w="med" len="med"/>
                      <a:tailEnd type="none" w="med" len="med"/>
                    </a:lnT>
                    <a:lnB w="6350" cap="flat" cmpd="sng" algn="ctr">
                      <a:solidFill>
                        <a:srgbClr val="008000"/>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80</a:t>
                      </a:r>
                    </a:p>
                  </a:txBody>
                  <a:tcPr marL="8414" marR="8414" marT="8414" marB="0" anchor="ctr">
                    <a:lnL w="12700" cap="flat" cmpd="sng" algn="ctr">
                      <a:solidFill>
                        <a:srgbClr val="003366"/>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100%</a:t>
                      </a:r>
                    </a:p>
                  </a:txBody>
                  <a:tcPr marL="8414" marR="8414" marT="8414"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Probabilístico </a:t>
                      </a:r>
                      <a:r>
                        <a:rPr lang="es-CO" sz="1050" b="1" i="0" u="none" strike="noStrike">
                          <a:solidFill>
                            <a:srgbClr val="000000"/>
                          </a:solidFill>
                          <a:latin typeface="Calibri"/>
                        </a:rPr>
                        <a:t> </a:t>
                      </a:r>
                      <a:endParaRPr lang="es-CO" sz="1000" b="0" i="0" u="none" strike="noStrike">
                        <a:solidFill>
                          <a:srgbClr val="000000"/>
                        </a:solidFill>
                        <a:latin typeface="Calibri"/>
                      </a:endParaRPr>
                    </a:p>
                  </a:txBody>
                  <a:tcPr marL="8414" marR="8414" marT="8414" marB="0" anchor="ctr">
                    <a:lnL w="12700" cap="flat" cmpd="sng" algn="ctr">
                      <a:solidFill>
                        <a:srgbClr val="FF6600"/>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rtl="0" fontAlgn="ctr"/>
                      <a:r>
                        <a:rPr lang="es-CO" sz="1000" b="0" i="0" u="none" strike="noStrike">
                          <a:solidFill>
                            <a:srgbClr val="000000"/>
                          </a:solidFill>
                          <a:latin typeface="Calibri"/>
                        </a:rPr>
                        <a:t>9,1%</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rtl="0" fontAlgn="ctr"/>
                      <a:r>
                        <a:rPr lang="es-CO" sz="1000" b="0" i="0" u="none" strike="noStrike">
                          <a:solidFill>
                            <a:srgbClr val="000000"/>
                          </a:solidFill>
                          <a:latin typeface="Calibri"/>
                        </a:rPr>
                        <a:t>Multimodal</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l" rtl="0" fontAlgn="ctr"/>
                      <a:r>
                        <a:rPr lang="es-CO" sz="1000" b="0" i="0" u="none" strike="noStrike" dirty="0">
                          <a:solidFill>
                            <a:srgbClr val="000000"/>
                          </a:solidFill>
                          <a:latin typeface="Calibri"/>
                        </a:rPr>
                        <a:t>Directivos y ejecutivos de primer y segundo nivel en proveedores  grandes y pequeños de mano de obra, conocimientos, bienes o servicios para CHEC  </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r>
              <a:tr h="437556">
                <a:tc>
                  <a:txBody>
                    <a:bodyPr/>
                    <a:lstStyle/>
                    <a:p>
                      <a:pPr algn="ctr" rtl="0" fontAlgn="ctr"/>
                      <a:r>
                        <a:rPr lang="es-CO" sz="1000" b="0" i="0" u="none" strike="noStrike" dirty="0">
                          <a:solidFill>
                            <a:srgbClr val="000000"/>
                          </a:solidFill>
                          <a:latin typeface="Calibri"/>
                        </a:rPr>
                        <a:t>Gente CHEC</a:t>
                      </a:r>
                    </a:p>
                  </a:txBody>
                  <a:tcPr marL="8414" marR="8414" marT="8414" marB="0" anchor="ctr">
                    <a:lnL w="6350" cap="flat" cmpd="sng" algn="ctr">
                      <a:solidFill>
                        <a:srgbClr val="777777"/>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fontAlgn="ctr"/>
                      <a:r>
                        <a:rPr lang="es-CO" sz="1000" b="0" i="0" u="none" strike="noStrike">
                          <a:solidFill>
                            <a:srgbClr val="000000"/>
                          </a:solidFill>
                          <a:latin typeface="Calibri"/>
                        </a:rPr>
                        <a:t>150</a:t>
                      </a:r>
                    </a:p>
                  </a:txBody>
                  <a:tcPr marL="8414" marR="8414" marT="8414" marB="0" anchor="ctr">
                    <a:lnL w="12700" cap="flat" cmpd="sng" algn="ctr">
                      <a:solidFill>
                        <a:srgbClr val="008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8000"/>
                      </a:solidFill>
                      <a:prstDash val="dot"/>
                      <a:round/>
                      <a:headEnd type="none" w="med" len="med"/>
                      <a:tailEnd type="none" w="med" len="med"/>
                    </a:lnT>
                    <a:lnB w="6350" cap="flat" cmpd="sng" algn="ctr">
                      <a:solidFill>
                        <a:srgbClr val="008000"/>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150</a:t>
                      </a:r>
                    </a:p>
                  </a:txBody>
                  <a:tcPr marL="8414" marR="8414" marT="8414" marB="0" anchor="ctr">
                    <a:lnL w="12700" cap="flat" cmpd="sng" algn="ctr">
                      <a:solidFill>
                        <a:srgbClr val="003366"/>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100%</a:t>
                      </a:r>
                    </a:p>
                  </a:txBody>
                  <a:tcPr marL="8414" marR="8414" marT="8414"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Probabilístico </a:t>
                      </a:r>
                      <a:r>
                        <a:rPr lang="es-CO" sz="1050" b="1" i="0" u="none" strike="noStrike">
                          <a:solidFill>
                            <a:srgbClr val="000000"/>
                          </a:solidFill>
                          <a:latin typeface="Calibri"/>
                        </a:rPr>
                        <a:t> </a:t>
                      </a:r>
                      <a:endParaRPr lang="es-CO" sz="1000" b="0" i="0" u="none" strike="noStrike">
                        <a:solidFill>
                          <a:srgbClr val="000000"/>
                        </a:solidFill>
                        <a:latin typeface="Calibri"/>
                      </a:endParaRPr>
                    </a:p>
                  </a:txBody>
                  <a:tcPr marL="8414" marR="8414" marT="8414" marB="0" anchor="ctr">
                    <a:lnL w="12700" cap="flat" cmpd="sng" algn="ctr">
                      <a:solidFill>
                        <a:srgbClr val="FF6600"/>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s-CO" sz="1000" b="0" i="0" u="none" strike="noStrike">
                          <a:solidFill>
                            <a:srgbClr val="000000"/>
                          </a:solidFill>
                          <a:latin typeface="Calibri"/>
                        </a:rPr>
                        <a:t>6,1%</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rtl="0" fontAlgn="ctr"/>
                      <a:r>
                        <a:rPr lang="es-CO" sz="1000" b="0" i="0" u="none" strike="noStrike">
                          <a:solidFill>
                            <a:srgbClr val="000000"/>
                          </a:solidFill>
                          <a:latin typeface="Calibri"/>
                        </a:rPr>
                        <a:t>Multimodal</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l" rtl="0" fontAlgn="ctr"/>
                      <a:r>
                        <a:rPr lang="es-CO" sz="1000" b="0" i="0" u="none" strike="noStrike" dirty="0">
                          <a:solidFill>
                            <a:srgbClr val="000000"/>
                          </a:solidFill>
                          <a:latin typeface="Calibri"/>
                        </a:rPr>
                        <a:t>Empleados de diferentes áreas y niveles jerárquicos en CHEC  </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r>
              <a:tr h="437556">
                <a:tc>
                  <a:txBody>
                    <a:bodyPr/>
                    <a:lstStyle/>
                    <a:p>
                      <a:pPr algn="ctr" rtl="0" fontAlgn="ctr"/>
                      <a:r>
                        <a:rPr lang="es-CO" sz="1000" b="0" i="0" u="none" strike="noStrike" dirty="0">
                          <a:solidFill>
                            <a:srgbClr val="000000"/>
                          </a:solidFill>
                          <a:latin typeface="Calibri"/>
                        </a:rPr>
                        <a:t>Clientes Hogares </a:t>
                      </a:r>
                      <a:r>
                        <a:rPr lang="es-CO" sz="1050" b="1" i="0" u="none" strike="noStrike" dirty="0">
                          <a:solidFill>
                            <a:srgbClr val="000000"/>
                          </a:solidFill>
                          <a:latin typeface="Calibri"/>
                        </a:rPr>
                        <a:t> </a:t>
                      </a:r>
                      <a:endParaRPr lang="es-CO" sz="1000" b="0" i="0" u="none" strike="noStrike" dirty="0">
                        <a:solidFill>
                          <a:srgbClr val="000000"/>
                        </a:solidFill>
                        <a:latin typeface="Calibri"/>
                      </a:endParaRPr>
                    </a:p>
                  </a:txBody>
                  <a:tcPr marL="8414" marR="8414" marT="8414" marB="0" anchor="ctr">
                    <a:lnL w="6350" cap="flat" cmpd="sng" algn="ctr">
                      <a:solidFill>
                        <a:srgbClr val="777777"/>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fontAlgn="ctr"/>
                      <a:r>
                        <a:rPr lang="es-CO" sz="1000" b="0" i="0" u="none" strike="noStrike">
                          <a:solidFill>
                            <a:srgbClr val="000000"/>
                          </a:solidFill>
                          <a:latin typeface="Calibri"/>
                        </a:rPr>
                        <a:t>700</a:t>
                      </a:r>
                    </a:p>
                  </a:txBody>
                  <a:tcPr marL="8414" marR="8414" marT="8414" marB="0" anchor="ctr">
                    <a:lnL w="12700" cap="flat" cmpd="sng" algn="ctr">
                      <a:solidFill>
                        <a:srgbClr val="008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8000"/>
                      </a:solidFill>
                      <a:prstDash val="dot"/>
                      <a:round/>
                      <a:headEnd type="none" w="med" len="med"/>
                      <a:tailEnd type="none" w="med" len="med"/>
                    </a:lnT>
                    <a:lnB w="6350" cap="flat" cmpd="sng" algn="ctr">
                      <a:solidFill>
                        <a:srgbClr val="008000"/>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710</a:t>
                      </a:r>
                    </a:p>
                  </a:txBody>
                  <a:tcPr marL="8414" marR="8414" marT="8414" marB="0" anchor="ctr">
                    <a:lnL w="12700" cap="flat" cmpd="sng" algn="ctr">
                      <a:solidFill>
                        <a:srgbClr val="003366"/>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101%</a:t>
                      </a:r>
                    </a:p>
                  </a:txBody>
                  <a:tcPr marL="8414" marR="8414" marT="8414"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Probabilístico </a:t>
                      </a:r>
                      <a:r>
                        <a:rPr lang="es-CO" sz="1050" b="1" i="0" u="none" strike="noStrike">
                          <a:solidFill>
                            <a:srgbClr val="000000"/>
                          </a:solidFill>
                          <a:latin typeface="Calibri"/>
                        </a:rPr>
                        <a:t> </a:t>
                      </a:r>
                      <a:endParaRPr lang="es-CO" sz="1000" b="0" i="0" u="none" strike="noStrike">
                        <a:solidFill>
                          <a:srgbClr val="000000"/>
                        </a:solidFill>
                        <a:latin typeface="Calibri"/>
                      </a:endParaRPr>
                    </a:p>
                  </a:txBody>
                  <a:tcPr marL="8414" marR="8414" marT="8414" marB="0" anchor="ctr">
                    <a:lnL w="12700" cap="flat" cmpd="sng" algn="ctr">
                      <a:solidFill>
                        <a:srgbClr val="FF6600"/>
                      </a:solidFill>
                      <a:prstDash val="solid"/>
                      <a:round/>
                      <a:headEnd type="none" w="med" len="med"/>
                      <a:tailEnd type="none" w="med" len="med"/>
                    </a:lnL>
                    <a:lnR w="6350" cap="flat" cmpd="sng" algn="ctr">
                      <a:solidFill>
                        <a:srgbClr val="DDDDD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s-CO" sz="1000" b="0" i="0" u="none" strike="noStrike" dirty="0">
                          <a:solidFill>
                            <a:srgbClr val="000000"/>
                          </a:solidFill>
                          <a:latin typeface="Calibri"/>
                        </a:rPr>
                        <a:t>3,0%</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rtl="0" fontAlgn="ctr"/>
                      <a:r>
                        <a:rPr lang="es-CO" sz="1000" b="0" i="0" u="none" strike="noStrike">
                          <a:solidFill>
                            <a:srgbClr val="000000"/>
                          </a:solidFill>
                          <a:latin typeface="Calibri"/>
                        </a:rPr>
                        <a:t>Telefónico</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l" rtl="0" fontAlgn="ctr"/>
                      <a:r>
                        <a:rPr lang="es-CO" sz="1000" b="0" i="0" u="none" strike="noStrike" dirty="0">
                          <a:solidFill>
                            <a:srgbClr val="000000"/>
                          </a:solidFill>
                          <a:latin typeface="Calibri"/>
                        </a:rPr>
                        <a:t>Población general, hombres y mujeres, mayores de 18 años, residentes habituales en hogares </a:t>
                      </a:r>
                      <a:r>
                        <a:rPr lang="es-CO" sz="1000" b="0" i="0" u="none" strike="noStrike" dirty="0" smtClean="0">
                          <a:solidFill>
                            <a:srgbClr val="000000"/>
                          </a:solidFill>
                          <a:latin typeface="Calibri"/>
                        </a:rPr>
                        <a:t>urbanos </a:t>
                      </a:r>
                      <a:r>
                        <a:rPr lang="es-CO" sz="1000" b="0" i="0" u="none" strike="noStrike" dirty="0">
                          <a:solidFill>
                            <a:srgbClr val="000000"/>
                          </a:solidFill>
                          <a:latin typeface="Calibri"/>
                        </a:rPr>
                        <a:t>y rurales, </a:t>
                      </a:r>
                      <a:r>
                        <a:rPr lang="es-CO" sz="1000" b="0" i="0" u="none" strike="noStrike" dirty="0" smtClean="0">
                          <a:solidFill>
                            <a:srgbClr val="000000"/>
                          </a:solidFill>
                          <a:latin typeface="Calibri"/>
                        </a:rPr>
                        <a:t>de todos los estratos, clientes </a:t>
                      </a:r>
                      <a:r>
                        <a:rPr lang="es-CO" sz="1000" b="0" i="0" u="none" strike="noStrike" dirty="0">
                          <a:solidFill>
                            <a:srgbClr val="000000"/>
                          </a:solidFill>
                          <a:latin typeface="Calibri"/>
                        </a:rPr>
                        <a:t>de CHEC.  </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r>
              <a:tr h="437556">
                <a:tc>
                  <a:txBody>
                    <a:bodyPr/>
                    <a:lstStyle/>
                    <a:p>
                      <a:pPr algn="ctr" rtl="0" fontAlgn="ctr"/>
                      <a:r>
                        <a:rPr lang="es-CO" sz="1000" b="0" i="0" u="none" strike="noStrike" dirty="0">
                          <a:solidFill>
                            <a:srgbClr val="000000"/>
                          </a:solidFill>
                          <a:latin typeface="Calibri"/>
                        </a:rPr>
                        <a:t>Clientes Empresas </a:t>
                      </a:r>
                      <a:r>
                        <a:rPr lang="es-CO" sz="1050" b="1" i="0" u="none" strike="noStrike" dirty="0">
                          <a:solidFill>
                            <a:srgbClr val="000000"/>
                          </a:solidFill>
                          <a:latin typeface="Calibri"/>
                        </a:rPr>
                        <a:t> </a:t>
                      </a:r>
                      <a:endParaRPr lang="es-CO" sz="1000" b="0" i="0" u="none" strike="noStrike" dirty="0">
                        <a:solidFill>
                          <a:srgbClr val="000000"/>
                        </a:solidFill>
                        <a:latin typeface="Calibri"/>
                      </a:endParaRPr>
                    </a:p>
                  </a:txBody>
                  <a:tcPr marL="8414" marR="8414" marT="8414" marB="0" anchor="ctr">
                    <a:lnL w="6350" cap="flat" cmpd="sng" algn="ctr">
                      <a:solidFill>
                        <a:srgbClr val="777777"/>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fontAlgn="ctr"/>
                      <a:r>
                        <a:rPr lang="es-CO" sz="1000" b="0" i="0" u="none" strike="noStrike">
                          <a:solidFill>
                            <a:srgbClr val="000000"/>
                          </a:solidFill>
                          <a:latin typeface="Calibri"/>
                        </a:rPr>
                        <a:t>110</a:t>
                      </a:r>
                    </a:p>
                  </a:txBody>
                  <a:tcPr marL="8414" marR="8414" marT="8414" marB="0" anchor="ctr">
                    <a:lnL w="12700" cap="flat" cmpd="sng" algn="ctr">
                      <a:solidFill>
                        <a:srgbClr val="008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8000"/>
                      </a:solidFill>
                      <a:prstDash val="dot"/>
                      <a:round/>
                      <a:headEnd type="none" w="med" len="med"/>
                      <a:tailEnd type="none" w="med" len="med"/>
                    </a:lnT>
                    <a:lnB w="6350" cap="flat" cmpd="sng" algn="ctr">
                      <a:solidFill>
                        <a:srgbClr val="008000"/>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112</a:t>
                      </a:r>
                    </a:p>
                  </a:txBody>
                  <a:tcPr marL="8414" marR="8414" marT="8414" marB="0" anchor="ctr">
                    <a:lnL w="12700" cap="flat" cmpd="sng" algn="ctr">
                      <a:solidFill>
                        <a:srgbClr val="003366"/>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102%</a:t>
                      </a:r>
                    </a:p>
                  </a:txBody>
                  <a:tcPr marL="8414" marR="8414" marT="8414"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ctr" rtl="0" fontAlgn="ctr"/>
                      <a:r>
                        <a:rPr lang="es-CO" sz="1000" b="0" i="0" u="none" strike="noStrike">
                          <a:solidFill>
                            <a:srgbClr val="000000"/>
                          </a:solidFill>
                          <a:latin typeface="Calibri"/>
                        </a:rPr>
                        <a:t>Probabilístico </a:t>
                      </a:r>
                      <a:r>
                        <a:rPr lang="es-CO" sz="1050" b="1" i="0" u="none" strike="noStrike">
                          <a:solidFill>
                            <a:srgbClr val="000000"/>
                          </a:solidFill>
                          <a:latin typeface="Calibri"/>
                        </a:rPr>
                        <a:t> </a:t>
                      </a:r>
                      <a:endParaRPr lang="es-CO" sz="1000" b="0" i="0" u="none" strike="noStrike">
                        <a:solidFill>
                          <a:srgbClr val="000000"/>
                        </a:solidFill>
                        <a:latin typeface="Calibri"/>
                      </a:endParaRPr>
                    </a:p>
                  </a:txBody>
                  <a:tcPr marL="8414" marR="8414" marT="8414" marB="0" anchor="ctr">
                    <a:lnL w="12700" cap="flat" cmpd="sng" algn="ctr">
                      <a:solidFill>
                        <a:srgbClr val="FF6600"/>
                      </a:solidFill>
                      <a:prstDash val="solid"/>
                      <a:round/>
                      <a:headEnd type="none" w="med" len="med"/>
                      <a:tailEnd type="none" w="med" len="med"/>
                    </a:lnL>
                    <a:lnR w="6350" cap="flat" cmpd="sng" algn="ctr">
                      <a:solidFill>
                        <a:srgbClr val="DDDDDD"/>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rtl="0" fontAlgn="ctr"/>
                      <a:r>
                        <a:rPr lang="es-CO" sz="1000" b="0" i="0" u="none" strike="noStrike">
                          <a:solidFill>
                            <a:srgbClr val="000000"/>
                          </a:solidFill>
                          <a:latin typeface="Calibri"/>
                        </a:rPr>
                        <a:t>8,0%</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ctr" rtl="0" fontAlgn="ctr"/>
                      <a:r>
                        <a:rPr lang="es-CO" sz="1000" b="0" i="0" u="none" strike="noStrike">
                          <a:solidFill>
                            <a:srgbClr val="000000"/>
                          </a:solidFill>
                          <a:latin typeface="Calibri"/>
                        </a:rPr>
                        <a:t>Telefónico</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l" rtl="0" fontAlgn="ctr"/>
                      <a:r>
                        <a:rPr lang="es-CO" sz="1000" b="0" i="0" u="none" strike="noStrike" dirty="0">
                          <a:solidFill>
                            <a:srgbClr val="000000"/>
                          </a:solidFill>
                          <a:latin typeface="Calibri"/>
                        </a:rPr>
                        <a:t>Directivos y ejecutivos de primer y segundo nivel en empresas grandes, medianas, pequeñas y microempresas, </a:t>
                      </a:r>
                      <a:r>
                        <a:rPr lang="es-CO" sz="1000" b="0" i="0" u="none" strike="noStrike" dirty="0" smtClean="0">
                          <a:solidFill>
                            <a:srgbClr val="000000"/>
                          </a:solidFill>
                          <a:latin typeface="Calibri"/>
                        </a:rPr>
                        <a:t>clientes </a:t>
                      </a:r>
                      <a:r>
                        <a:rPr lang="es-CO" sz="1000" b="0" i="0" u="none" strike="noStrike" dirty="0">
                          <a:solidFill>
                            <a:srgbClr val="000000"/>
                          </a:solidFill>
                          <a:latin typeface="Calibri"/>
                        </a:rPr>
                        <a:t>de CHEC.  </a:t>
                      </a:r>
                    </a:p>
                  </a:txBody>
                  <a:tcPr marL="8414" marR="8414" marT="8414" marB="0" anchor="ctr">
                    <a:lnL w="6350" cap="flat" cmpd="sng" algn="ctr">
                      <a:solidFill>
                        <a:srgbClr val="DDDDDD"/>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r>
              <a:tr h="172779">
                <a:tc>
                  <a:txBody>
                    <a:bodyPr/>
                    <a:lstStyle/>
                    <a:p>
                      <a:pPr algn="r" rtl="0" fontAlgn="ctr"/>
                      <a:r>
                        <a:rPr lang="es-CO" sz="1000" b="1" i="0" u="none" strike="noStrike">
                          <a:solidFill>
                            <a:srgbClr val="000000"/>
                          </a:solidFill>
                          <a:latin typeface="Calibri"/>
                        </a:rPr>
                        <a:t>Total</a:t>
                      </a:r>
                      <a:r>
                        <a:rPr lang="es-CO" sz="1000" b="1" i="0" u="none" strike="noStrike">
                          <a:solidFill>
                            <a:srgbClr val="FFFFFF"/>
                          </a:solidFill>
                          <a:latin typeface="Calibri"/>
                        </a:rPr>
                        <a:t> </a:t>
                      </a:r>
                      <a:r>
                        <a:rPr lang="es-CO" sz="1000" b="1" i="0" u="none" strike="noStrike">
                          <a:solidFill>
                            <a:srgbClr val="000000"/>
                          </a:solidFill>
                          <a:latin typeface="Calibri"/>
                        </a:rPr>
                        <a:t> </a:t>
                      </a:r>
                    </a:p>
                  </a:txBody>
                  <a:tcPr marL="8414" marR="8414" marT="8414" marB="0" anchor="ctr">
                    <a:lnL w="6350" cap="flat" cmpd="sng" algn="ctr">
                      <a:solidFill>
                        <a:srgbClr val="777777"/>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ctr" fontAlgn="ctr"/>
                      <a:r>
                        <a:rPr lang="es-CO" sz="1000" b="1" i="0" u="none" strike="noStrike">
                          <a:solidFill>
                            <a:srgbClr val="FFFFFF"/>
                          </a:solidFill>
                          <a:latin typeface="Calibri"/>
                        </a:rPr>
                        <a:t>1.190</a:t>
                      </a:r>
                    </a:p>
                  </a:txBody>
                  <a:tcPr marL="8414" marR="8414" marT="8414" marB="0" anchor="ctr">
                    <a:lnL w="12700" cap="flat" cmpd="sng" algn="ctr">
                      <a:solidFill>
                        <a:srgbClr val="008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8000"/>
                      </a:solidFill>
                      <a:prstDash val="dot"/>
                      <a:round/>
                      <a:headEnd type="none" w="med" len="med"/>
                      <a:tailEnd type="none" w="med" len="med"/>
                    </a:lnT>
                    <a:lnB w="12700" cap="flat" cmpd="sng" algn="ctr">
                      <a:solidFill>
                        <a:srgbClr val="008000"/>
                      </a:solidFill>
                      <a:prstDash val="solid"/>
                      <a:round/>
                      <a:headEnd type="none" w="med" len="med"/>
                      <a:tailEnd type="none" w="med" len="med"/>
                    </a:lnB>
                    <a:solidFill>
                      <a:srgbClr val="008000"/>
                    </a:solidFill>
                  </a:tcPr>
                </a:tc>
                <a:tc>
                  <a:txBody>
                    <a:bodyPr/>
                    <a:lstStyle/>
                    <a:p>
                      <a:pPr algn="ctr" rtl="0" fontAlgn="ctr"/>
                      <a:r>
                        <a:rPr lang="es-CO" sz="1000" b="1" i="0" u="none" strike="noStrike">
                          <a:solidFill>
                            <a:srgbClr val="FFFFFF"/>
                          </a:solidFill>
                          <a:latin typeface="Calibri"/>
                        </a:rPr>
                        <a:t>1.183</a:t>
                      </a:r>
                    </a:p>
                  </a:txBody>
                  <a:tcPr marL="8414" marR="8414" marT="8414" marB="0" anchor="ctr">
                    <a:lnL w="12700" cap="flat" cmpd="sng" algn="ctr">
                      <a:solidFill>
                        <a:srgbClr val="003366"/>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003366"/>
                      </a:solidFill>
                      <a:prstDash val="dot"/>
                      <a:round/>
                      <a:headEnd type="none" w="med" len="med"/>
                      <a:tailEnd type="none" w="med" len="med"/>
                    </a:lnT>
                    <a:lnB w="12700" cap="flat" cmpd="sng" algn="ctr">
                      <a:solidFill>
                        <a:srgbClr val="003366"/>
                      </a:solidFill>
                      <a:prstDash val="solid"/>
                      <a:round/>
                      <a:headEnd type="none" w="med" len="med"/>
                      <a:tailEnd type="none" w="med" len="med"/>
                    </a:lnB>
                    <a:solidFill>
                      <a:srgbClr val="003366"/>
                    </a:solidFill>
                  </a:tcPr>
                </a:tc>
                <a:tc>
                  <a:txBody>
                    <a:bodyPr/>
                    <a:lstStyle/>
                    <a:p>
                      <a:pPr algn="ctr" rtl="0" fontAlgn="ctr"/>
                      <a:r>
                        <a:rPr lang="es-CO" sz="1000" b="1" i="0" u="none" strike="noStrike">
                          <a:solidFill>
                            <a:srgbClr val="FFFFFF"/>
                          </a:solidFill>
                          <a:latin typeface="Calibri"/>
                        </a:rPr>
                        <a:t>99,4%</a:t>
                      </a:r>
                    </a:p>
                  </a:txBody>
                  <a:tcPr marL="8414" marR="8414" marT="8414"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FF6600"/>
                      </a:solidFill>
                      <a:prstDash val="solid"/>
                      <a:round/>
                      <a:headEnd type="none" w="med" len="med"/>
                      <a:tailEnd type="none" w="med" len="med"/>
                    </a:lnB>
                    <a:solidFill>
                      <a:srgbClr val="FF6600"/>
                    </a:solidFill>
                  </a:tcPr>
                </a:tc>
                <a:tc>
                  <a:txBody>
                    <a:bodyPr/>
                    <a:lstStyle/>
                    <a:p>
                      <a:pPr algn="ctr" rtl="0" fontAlgn="ctr"/>
                      <a:r>
                        <a:rPr lang="es-CO" sz="1000" b="1" i="0" u="none" strike="noStrike">
                          <a:solidFill>
                            <a:srgbClr val="000000"/>
                          </a:solidFill>
                          <a:latin typeface="Calibri"/>
                        </a:rPr>
                        <a:t> </a:t>
                      </a:r>
                      <a:r>
                        <a:rPr lang="es-CO" sz="1000" b="1" i="0" u="none" strike="noStrike">
                          <a:solidFill>
                            <a:srgbClr val="FFFFFF"/>
                          </a:solidFill>
                          <a:latin typeface="Calibri"/>
                        </a:rPr>
                        <a:t> </a:t>
                      </a:r>
                      <a:r>
                        <a:rPr lang="es-CO" sz="1000" b="1" i="0" u="none" strike="noStrike">
                          <a:solidFill>
                            <a:srgbClr val="000000"/>
                          </a:solidFill>
                          <a:latin typeface="Calibri"/>
                        </a:rPr>
                        <a:t> </a:t>
                      </a:r>
                    </a:p>
                  </a:txBody>
                  <a:tcPr marL="8414" marR="8414" marT="8414" marB="0" anchor="ctr">
                    <a:lnL w="12700" cap="flat" cmpd="sng" algn="ctr">
                      <a:solidFill>
                        <a:srgbClr val="FF6600"/>
                      </a:solidFill>
                      <a:prstDash val="solid"/>
                      <a:round/>
                      <a:headEnd type="none" w="med" len="med"/>
                      <a:tailEnd type="none" w="med" len="med"/>
                    </a:lnL>
                    <a:lnR>
                      <a:noFill/>
                    </a:lnR>
                    <a:lnT w="6350" cap="flat" cmpd="sng" algn="ctr">
                      <a:solidFill>
                        <a:srgbClr val="DDDDDD"/>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ctr" rtl="0" fontAlgn="ctr"/>
                      <a:r>
                        <a:rPr lang="es-CO" sz="1000" b="0" i="0" u="none" strike="noStrike">
                          <a:solidFill>
                            <a:srgbClr val="000000"/>
                          </a:solidFill>
                          <a:latin typeface="Calibri"/>
                        </a:rPr>
                        <a:t> </a:t>
                      </a:r>
                      <a:r>
                        <a:rPr lang="es-CO" sz="1000" b="1" i="0" u="none" strike="noStrike">
                          <a:solidFill>
                            <a:srgbClr val="FFFFFF"/>
                          </a:solidFill>
                          <a:latin typeface="Calibri"/>
                        </a:rPr>
                        <a:t> </a:t>
                      </a:r>
                      <a:r>
                        <a:rPr lang="es-CO" sz="1000" b="1" i="0" u="none" strike="noStrike">
                          <a:solidFill>
                            <a:srgbClr val="000000"/>
                          </a:solidFill>
                          <a:latin typeface="Calibri"/>
                        </a:rPr>
                        <a:t> </a:t>
                      </a:r>
                      <a:endParaRPr lang="es-CO" sz="1000" b="0" i="0" u="none" strike="noStrike">
                        <a:solidFill>
                          <a:srgbClr val="000000"/>
                        </a:solidFill>
                        <a:latin typeface="Calibri"/>
                      </a:endParaRPr>
                    </a:p>
                  </a:txBody>
                  <a:tcPr marL="8414" marR="8414" marT="8414" marB="0" anchor="ctr">
                    <a:lnL>
                      <a:noFill/>
                    </a:lnL>
                    <a:lnR>
                      <a:noFill/>
                    </a:lnR>
                    <a:lnT w="6350" cap="flat" cmpd="sng" algn="ctr">
                      <a:solidFill>
                        <a:srgbClr val="DDDDDD"/>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ctr" rtl="0" fontAlgn="ctr"/>
                      <a:r>
                        <a:rPr lang="es-CO" sz="1000" b="0" i="0" u="none" strike="noStrike">
                          <a:solidFill>
                            <a:srgbClr val="000000"/>
                          </a:solidFill>
                          <a:latin typeface="Calibri"/>
                        </a:rPr>
                        <a:t> </a:t>
                      </a:r>
                    </a:p>
                  </a:txBody>
                  <a:tcPr marL="8414" marR="8414" marT="8414" marB="0" anchor="ctr">
                    <a:lnL>
                      <a:noFill/>
                    </a:lnL>
                    <a:lnR>
                      <a:noFill/>
                    </a:lnR>
                    <a:lnT w="6350" cap="flat" cmpd="sng" algn="ctr">
                      <a:solidFill>
                        <a:srgbClr val="DDDDDD"/>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ctr" rtl="0" fontAlgn="ctr"/>
                      <a:r>
                        <a:rPr lang="es-CO" sz="1000" b="1" i="0" u="none" strike="noStrike" dirty="0">
                          <a:solidFill>
                            <a:srgbClr val="FFFFFF"/>
                          </a:solidFill>
                          <a:latin typeface="Calibri"/>
                        </a:rPr>
                        <a:t> </a:t>
                      </a:r>
                      <a:r>
                        <a:rPr lang="es-CO" sz="1000" b="1" i="0" u="none" strike="noStrike" dirty="0">
                          <a:solidFill>
                            <a:srgbClr val="000000"/>
                          </a:solidFill>
                          <a:latin typeface="Calibri"/>
                        </a:rPr>
                        <a:t> </a:t>
                      </a:r>
                      <a:endParaRPr lang="es-CO" sz="1000" b="1" i="0" u="none" strike="noStrike" dirty="0">
                        <a:solidFill>
                          <a:srgbClr val="FFFFFF"/>
                        </a:solidFill>
                        <a:latin typeface="Calibri"/>
                      </a:endParaRPr>
                    </a:p>
                  </a:txBody>
                  <a:tcPr marL="8414" marR="8414" marT="8414" marB="0" anchor="ctr">
                    <a:lnL>
                      <a:noFill/>
                    </a:lnL>
                    <a:lnR w="6350" cap="flat" cmpd="sng" algn="ctr">
                      <a:solidFill>
                        <a:srgbClr val="777777"/>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 name="Rectangle 2"/>
          <p:cNvSpPr>
            <a:spLocks noGrp="1" noChangeArrowheads="1"/>
          </p:cNvSpPr>
          <p:nvPr>
            <p:ph type="title" idx="4294967295"/>
          </p:nvPr>
        </p:nvSpPr>
        <p:spPr>
          <a:xfrm>
            <a:off x="735013" y="66675"/>
            <a:ext cx="8229600" cy="568325"/>
          </a:xfrm>
        </p:spPr>
        <p:txBody>
          <a:bodyPr/>
          <a:lstStyle/>
          <a:p>
            <a:pPr eaLnBrk="1" hangingPunct="1"/>
            <a:r>
              <a:rPr lang="es-ES" altLang="es-CO" smtClean="0"/>
              <a:t>Caracterización de los entrevistados</a:t>
            </a:r>
          </a:p>
        </p:txBody>
      </p:sp>
      <p:graphicFrame>
        <p:nvGraphicFramePr>
          <p:cNvPr id="1598" name="Group 574"/>
          <p:cNvGraphicFramePr>
            <a:graphicFrameLocks noGrp="1"/>
          </p:cNvGraphicFramePr>
          <p:nvPr>
            <p:ph sz="half" idx="4294967295"/>
          </p:nvPr>
        </p:nvGraphicFramePr>
        <p:xfrm>
          <a:off x="261938" y="1922463"/>
          <a:ext cx="1487487" cy="2000250"/>
        </p:xfrm>
        <a:graphic>
          <a:graphicData uri="http://schemas.openxmlformats.org/drawingml/2006/table">
            <a:tbl>
              <a:tblPr/>
              <a:tblGrid>
                <a:gridCol w="1487487"/>
              </a:tblGrid>
              <a:tr h="285750">
                <a:tc>
                  <a:txBody>
                    <a:bodyPr/>
                    <a:lstStyle/>
                    <a:p>
                      <a:pPr marL="342900" marR="0" lvl="0" indent="-342900" algn="r" defTabSz="914400" rtl="0" eaLnBrk="1" fontAlgn="ctr" latinLnBrk="0" hangingPunct="1">
                        <a:lnSpc>
                          <a:spcPct val="75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[Hogares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285750">
                <a:tc>
                  <a:txBody>
                    <a:bodyPr/>
                    <a:lstStyle/>
                    <a:p>
                      <a:pPr marL="342900" marR="0" lvl="0" indent="-342900" algn="r" defTabSz="914400" rtl="0" eaLnBrk="1" fontAlgn="ctr" latinLnBrk="0" hangingPunct="1">
                        <a:lnSpc>
                          <a:spcPct val="75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Gente CHEC</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285750">
                <a:tc>
                  <a:txBody>
                    <a:bodyPr/>
                    <a:lstStyle/>
                    <a:p>
                      <a:pPr marL="342900" marR="0" lvl="0" indent="-342900" algn="r" defTabSz="914400" rtl="0" eaLnBrk="1" fontAlgn="ctr" latinLnBrk="0" hangingPunct="1">
                        <a:lnSpc>
                          <a:spcPct val="75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[Empresas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285750">
                <a:tc>
                  <a:txBody>
                    <a:bodyPr/>
                    <a:lstStyle/>
                    <a:p>
                      <a:pPr marL="342900" marR="0" lvl="0" indent="-342900" algn="r" defTabSz="914400" rtl="0" eaLnBrk="1" fontAlgn="ctr" latinLnBrk="0" hangingPunct="1">
                        <a:lnSpc>
                          <a:spcPct val="75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Proveedores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285750">
                <a:tc>
                  <a:txBody>
                    <a:bodyPr/>
                    <a:lstStyle/>
                    <a:p>
                      <a:pPr marL="342900" marR="0" lvl="0" indent="-342900" algn="r" defTabSz="914400" rtl="0" eaLnBrk="1" fontAlgn="ctr" latinLnBrk="0" hangingPunct="1">
                        <a:lnSpc>
                          <a:spcPct val="75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Estado / Gobierno</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285750">
                <a:tc>
                  <a:txBody>
                    <a:bodyPr/>
                    <a:lstStyle/>
                    <a:p>
                      <a:pPr marL="342900" marR="0" lvl="0" indent="-342900" algn="r" defTabSz="914400" rtl="0" eaLnBrk="1" fontAlgn="ctr" latinLnBrk="0" hangingPunct="1">
                        <a:lnSpc>
                          <a:spcPct val="75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Comunidad y ambiente</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285750">
                <a:tc>
                  <a:txBody>
                    <a:bodyPr/>
                    <a:lstStyle/>
                    <a:p>
                      <a:pPr marL="342900" marR="0" lvl="0" indent="-342900" algn="r" defTabSz="914400" rtl="0" eaLnBrk="1" fontAlgn="ctr" latinLnBrk="0" hangingPunct="1">
                        <a:lnSpc>
                          <a:spcPct val="75000"/>
                        </a:lnSpc>
                        <a:spcBef>
                          <a:spcPct val="0"/>
                        </a:spcBef>
                        <a:spcAft>
                          <a:spcPct val="0"/>
                        </a:spcAft>
                        <a:buClrTx/>
                        <a:buSzTx/>
                        <a:buFontTx/>
                        <a:buNone/>
                        <a:tabLst/>
                      </a:pPr>
                      <a:r>
                        <a:rPr kumimoji="0" lang="es-CO" sz="900" b="0" i="0" u="none" strike="noStrike" cap="none" normalizeH="0" baseline="0" dirty="0" smtClean="0">
                          <a:ln>
                            <a:noFill/>
                          </a:ln>
                          <a:solidFill>
                            <a:srgbClr val="000000"/>
                          </a:solidFill>
                          <a:effectLst/>
                          <a:latin typeface="Calibri" pitchFamily="34" charset="0"/>
                          <a:cs typeface="Arial" pitchFamily="34" charset="0"/>
                        </a:rPr>
                        <a:t>Líderes</a:t>
                      </a:r>
                      <a:endParaRPr kumimoji="0" lang="es-CO" sz="9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bl>
          </a:graphicData>
        </a:graphic>
      </p:graphicFrame>
      <p:sp>
        <p:nvSpPr>
          <p:cNvPr id="1108" name="Text Box 19"/>
          <p:cNvSpPr txBox="1">
            <a:spLocks noChangeArrowheads="1"/>
          </p:cNvSpPr>
          <p:nvPr/>
        </p:nvSpPr>
        <p:spPr bwMode="auto">
          <a:xfrm>
            <a:off x="1644650" y="1347788"/>
            <a:ext cx="1262063" cy="290512"/>
          </a:xfrm>
          <a:prstGeom prst="rect">
            <a:avLst/>
          </a:prstGeom>
          <a:noFill/>
          <a:ln w="9525">
            <a:noFill/>
            <a:miter lim="800000"/>
            <a:headEnd/>
            <a:tailEnd/>
          </a:ln>
        </p:spPr>
        <p:txBody>
          <a:bodyPr wrap="none">
            <a:spAutoFit/>
          </a:bodyPr>
          <a:lstStyle/>
          <a:p>
            <a:pPr algn="ctr"/>
            <a:r>
              <a:rPr lang="es-CO" altLang="es-CO" sz="1300"/>
              <a:t>Segmento Total</a:t>
            </a:r>
            <a:endParaRPr lang="es-ES" altLang="es-CO" sz="1300"/>
          </a:p>
        </p:txBody>
      </p:sp>
      <p:graphicFrame>
        <p:nvGraphicFramePr>
          <p:cNvPr id="1090" name="Object 66"/>
          <p:cNvGraphicFramePr>
            <a:graphicFrameLocks noChangeAspect="1"/>
          </p:cNvGraphicFramePr>
          <p:nvPr>
            <p:ph sz="half" idx="4294967295"/>
          </p:nvPr>
        </p:nvGraphicFramePr>
        <p:xfrm>
          <a:off x="1655763" y="1779588"/>
          <a:ext cx="1857375" cy="3457575"/>
        </p:xfrm>
        <a:graphic>
          <a:graphicData uri="http://schemas.openxmlformats.org/presentationml/2006/ole">
            <p:oleObj spid="_x0000_s1090" name="Gráfico" r:id="rId3" imgW="1857240" imgH="3457655" progId="MSGraph.Chart.8">
              <p:embed followColorScheme="full"/>
            </p:oleObj>
          </a:graphicData>
        </a:graphic>
      </p:graphicFrame>
      <p:sp>
        <p:nvSpPr>
          <p:cNvPr id="1109" name="Text Box 21"/>
          <p:cNvSpPr txBox="1">
            <a:spLocks noChangeArrowheads="1"/>
          </p:cNvSpPr>
          <p:nvPr/>
        </p:nvSpPr>
        <p:spPr bwMode="auto">
          <a:xfrm>
            <a:off x="4529138" y="844550"/>
            <a:ext cx="646112" cy="290513"/>
          </a:xfrm>
          <a:prstGeom prst="rect">
            <a:avLst/>
          </a:prstGeom>
          <a:noFill/>
          <a:ln w="9525">
            <a:noFill/>
            <a:miter lim="800000"/>
            <a:headEnd/>
            <a:tailEnd/>
          </a:ln>
        </p:spPr>
        <p:txBody>
          <a:bodyPr wrap="none">
            <a:spAutoFit/>
          </a:bodyPr>
          <a:lstStyle/>
          <a:p>
            <a:r>
              <a:rPr lang="es-CO" altLang="es-CO" sz="1300"/>
              <a:t>Estado</a:t>
            </a:r>
            <a:endParaRPr lang="es-ES" altLang="es-CO" sz="1300"/>
          </a:p>
        </p:txBody>
      </p:sp>
      <p:sp>
        <p:nvSpPr>
          <p:cNvPr id="1110" name="Line 22"/>
          <p:cNvSpPr>
            <a:spLocks noChangeShapeType="1"/>
          </p:cNvSpPr>
          <p:nvPr/>
        </p:nvSpPr>
        <p:spPr bwMode="auto">
          <a:xfrm>
            <a:off x="3168650" y="842963"/>
            <a:ext cx="0" cy="3962400"/>
          </a:xfrm>
          <a:prstGeom prst="line">
            <a:avLst/>
          </a:prstGeom>
          <a:noFill/>
          <a:ln w="3175">
            <a:solidFill>
              <a:srgbClr val="C0C0C0"/>
            </a:solidFill>
            <a:prstDash val="dash"/>
            <a:round/>
            <a:headEnd/>
            <a:tailEnd/>
          </a:ln>
        </p:spPr>
        <p:txBody>
          <a:bodyPr/>
          <a:lstStyle/>
          <a:p>
            <a:endParaRPr lang="es-CO"/>
          </a:p>
        </p:txBody>
      </p:sp>
      <p:graphicFrame>
        <p:nvGraphicFramePr>
          <p:cNvPr id="1521" name="Group 497"/>
          <p:cNvGraphicFramePr>
            <a:graphicFrameLocks noGrp="1"/>
          </p:cNvGraphicFramePr>
          <p:nvPr/>
        </p:nvGraphicFramePr>
        <p:xfrm>
          <a:off x="3262313" y="1139825"/>
          <a:ext cx="1422400" cy="1206500"/>
        </p:xfrm>
        <a:graphic>
          <a:graphicData uri="http://schemas.openxmlformats.org/drawingml/2006/table">
            <a:tbl>
              <a:tblPr/>
              <a:tblGrid>
                <a:gridCol w="1422400"/>
              </a:tblGrid>
              <a:tr h="301625">
                <a:tc>
                  <a:txBody>
                    <a:bodyPr/>
                    <a:lstStyle/>
                    <a:p>
                      <a:pPr marL="342900" marR="0" lvl="0" indent="-342900" algn="r" defTabSz="914400" rtl="0" eaLnBrk="1" fontAlgn="ctr"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Entes departamentales y municipales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301625">
                <a:tc>
                  <a:txBody>
                    <a:bodyPr/>
                    <a:lstStyle/>
                    <a:p>
                      <a:pPr marL="342900" marR="0" lvl="0" indent="-342900" algn="r" defTabSz="914400" rtl="0" eaLnBrk="1" fontAlgn="ctr"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Autoridades ambientales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301625">
                <a:tc>
                  <a:txBody>
                    <a:bodyPr/>
                    <a:lstStyle/>
                    <a:p>
                      <a:pPr marL="342900" marR="0" lvl="0" indent="-342900" algn="r" defTabSz="914400" rtl="0" eaLnBrk="1" fontAlgn="ctr"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Entes de regulación, vigilancia y control</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301625">
                <a:tc>
                  <a:txBody>
                    <a:bodyPr/>
                    <a:lstStyle/>
                    <a:p>
                      <a:pPr marL="342900" marR="0" lvl="0" indent="-342900" algn="r" defTabSz="914400" rtl="0" eaLnBrk="1" fontAlgn="ctr"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Cuerpos legislativos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bl>
          </a:graphicData>
        </a:graphic>
      </p:graphicFrame>
      <p:graphicFrame>
        <p:nvGraphicFramePr>
          <p:cNvPr id="1091" name="Object 67"/>
          <p:cNvGraphicFramePr>
            <a:graphicFrameLocks noChangeAspect="1"/>
          </p:cNvGraphicFramePr>
          <p:nvPr/>
        </p:nvGraphicFramePr>
        <p:xfrm>
          <a:off x="4570413" y="1058863"/>
          <a:ext cx="1857375" cy="3457575"/>
        </p:xfrm>
        <a:graphic>
          <a:graphicData uri="http://schemas.openxmlformats.org/presentationml/2006/ole">
            <p:oleObj spid="_x0000_s1091" name="Gráfico" r:id="rId4" imgW="1857240" imgH="3457655" progId="MSGraph.Chart.8">
              <p:embed followColorScheme="full"/>
            </p:oleObj>
          </a:graphicData>
        </a:graphic>
      </p:graphicFrame>
      <p:sp>
        <p:nvSpPr>
          <p:cNvPr id="1118" name="Text Box 54"/>
          <p:cNvSpPr txBox="1">
            <a:spLocks noChangeArrowheads="1"/>
          </p:cNvSpPr>
          <p:nvPr/>
        </p:nvSpPr>
        <p:spPr bwMode="auto">
          <a:xfrm>
            <a:off x="4516438" y="3073400"/>
            <a:ext cx="673100" cy="290513"/>
          </a:xfrm>
          <a:prstGeom prst="rect">
            <a:avLst/>
          </a:prstGeom>
          <a:noFill/>
          <a:ln w="9525">
            <a:noFill/>
            <a:miter lim="800000"/>
            <a:headEnd/>
            <a:tailEnd/>
          </a:ln>
        </p:spPr>
        <p:txBody>
          <a:bodyPr wrap="none">
            <a:spAutoFit/>
          </a:bodyPr>
          <a:lstStyle/>
          <a:p>
            <a:pPr algn="ctr"/>
            <a:r>
              <a:rPr lang="es-CO" altLang="es-CO" sz="1300"/>
              <a:t>Lideres</a:t>
            </a:r>
            <a:endParaRPr lang="es-ES" altLang="es-CO" sz="1300"/>
          </a:p>
        </p:txBody>
      </p:sp>
      <p:graphicFrame>
        <p:nvGraphicFramePr>
          <p:cNvPr id="1532" name="Group 508"/>
          <p:cNvGraphicFramePr>
            <a:graphicFrameLocks noGrp="1"/>
          </p:cNvGraphicFramePr>
          <p:nvPr/>
        </p:nvGraphicFramePr>
        <p:xfrm>
          <a:off x="3292475" y="3371850"/>
          <a:ext cx="1392238" cy="1187452"/>
        </p:xfrm>
        <a:graphic>
          <a:graphicData uri="http://schemas.openxmlformats.org/drawingml/2006/table">
            <a:tbl>
              <a:tblPr/>
              <a:tblGrid>
                <a:gridCol w="1392238"/>
              </a:tblGrid>
              <a:tr h="296863">
                <a:tc>
                  <a:txBody>
                    <a:bodyPr/>
                    <a:lstStyle/>
                    <a:p>
                      <a:pPr marL="342900" marR="0" lvl="0" indent="-342900" algn="r" defTabSz="914400" rtl="0" eaLnBrk="1" fontAlgn="ctr"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Medios de comunicación</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296863">
                <a:tc>
                  <a:txBody>
                    <a:bodyPr/>
                    <a:lstStyle/>
                    <a:p>
                      <a:pPr marL="342900" marR="0" lvl="0" indent="-342900" algn="r" defTabSz="914400" rtl="0" eaLnBrk="1" fontAlgn="ctr"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Autoridad de conocimiento</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296863">
                <a:tc>
                  <a:txBody>
                    <a:bodyPr/>
                    <a:lstStyle/>
                    <a:p>
                      <a:pPr marL="342900" marR="0" lvl="0" indent="-342900" algn="r" defTabSz="914400" rtl="0" eaLnBrk="1" fontAlgn="ctr"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Representantes empresariales</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296863">
                <a:tc>
                  <a:txBody>
                    <a:bodyPr/>
                    <a:lstStyle/>
                    <a:p>
                      <a:pPr marL="342900" marR="0" lvl="0" indent="-342900" algn="r" defTabSz="914400" rtl="0" eaLnBrk="1" fontAlgn="ctr"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Representantes de la comunidad</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bl>
          </a:graphicData>
        </a:graphic>
      </p:graphicFrame>
      <p:graphicFrame>
        <p:nvGraphicFramePr>
          <p:cNvPr id="1520" name="Group 496"/>
          <p:cNvGraphicFramePr>
            <a:graphicFrameLocks noGrp="1"/>
          </p:cNvGraphicFramePr>
          <p:nvPr/>
        </p:nvGraphicFramePr>
        <p:xfrm>
          <a:off x="6045200" y="3363913"/>
          <a:ext cx="1327150" cy="620640"/>
        </p:xfrm>
        <a:graphic>
          <a:graphicData uri="http://schemas.openxmlformats.org/drawingml/2006/table">
            <a:tbl>
              <a:tblPr/>
              <a:tblGrid>
                <a:gridCol w="1327150"/>
              </a:tblGrid>
              <a:tr h="301625">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Comunidad de áreas de influencia directa</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301625">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Comunidad de áreas de influencia indirecta</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bl>
          </a:graphicData>
        </a:graphic>
      </p:graphicFrame>
      <p:sp>
        <p:nvSpPr>
          <p:cNvPr id="1131" name="Text Box 77"/>
          <p:cNvSpPr txBox="1">
            <a:spLocks noChangeArrowheads="1"/>
          </p:cNvSpPr>
          <p:nvPr/>
        </p:nvSpPr>
        <p:spPr bwMode="auto">
          <a:xfrm>
            <a:off x="7158038" y="3073400"/>
            <a:ext cx="973137" cy="290513"/>
          </a:xfrm>
          <a:prstGeom prst="rect">
            <a:avLst/>
          </a:prstGeom>
          <a:noFill/>
          <a:ln w="9525">
            <a:noFill/>
            <a:miter lim="800000"/>
            <a:headEnd/>
            <a:tailEnd/>
          </a:ln>
        </p:spPr>
        <p:txBody>
          <a:bodyPr wrap="none">
            <a:spAutoFit/>
          </a:bodyPr>
          <a:lstStyle/>
          <a:p>
            <a:pPr algn="ctr"/>
            <a:r>
              <a:rPr lang="es-CO" altLang="es-CO" sz="1300"/>
              <a:t>Comunidad</a:t>
            </a:r>
            <a:endParaRPr lang="es-ES" altLang="es-CO" sz="1300"/>
          </a:p>
        </p:txBody>
      </p:sp>
      <p:graphicFrame>
        <p:nvGraphicFramePr>
          <p:cNvPr id="1194" name="Group 170"/>
          <p:cNvGraphicFramePr>
            <a:graphicFrameLocks noGrp="1"/>
          </p:cNvGraphicFramePr>
          <p:nvPr/>
        </p:nvGraphicFramePr>
        <p:xfrm>
          <a:off x="989013" y="4314825"/>
          <a:ext cx="1382712" cy="273050"/>
        </p:xfrm>
        <a:graphic>
          <a:graphicData uri="http://schemas.openxmlformats.org/drawingml/2006/table">
            <a:tbl>
              <a:tblPr/>
              <a:tblGrid>
                <a:gridCol w="954087"/>
                <a:gridCol w="214313"/>
                <a:gridCol w="214312"/>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Base: Total encuestados </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1192</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1183</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104593" name="Group 145"/>
          <p:cNvGraphicFramePr>
            <a:graphicFrameLocks noGrp="1"/>
          </p:cNvGraphicFramePr>
          <p:nvPr/>
        </p:nvGraphicFramePr>
        <p:xfrm>
          <a:off x="573088" y="842963"/>
          <a:ext cx="542925" cy="292100"/>
        </p:xfrm>
        <a:graphic>
          <a:graphicData uri="http://schemas.openxmlformats.org/drawingml/2006/table">
            <a:tbl>
              <a:tblPr/>
              <a:tblGrid>
                <a:gridCol w="252412"/>
                <a:gridCol w="290513"/>
              </a:tblGrid>
              <a:tr h="1460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40" marB="18040" anchor="ctr" horzOverflow="overflow">
                    <a:lnL cap="flat">
                      <a:noFill/>
                    </a:lnL>
                    <a:lnR>
                      <a:noFill/>
                    </a:lnR>
                    <a:lnT cap="flat">
                      <a:noFill/>
                    </a:lnT>
                    <a:lnB w="6350" cap="flat" cmpd="sng" algn="ctr">
                      <a:solidFill>
                        <a:srgbClr val="DDDDDD"/>
                      </a:solidFill>
                      <a:prstDash val="sysDash"/>
                      <a:round/>
                      <a:headEnd type="none" w="med" len="med"/>
                      <a:tailEnd type="none" w="med" len="med"/>
                    </a:lnB>
                    <a:lnTlToBr>
                      <a:noFill/>
                    </a:lnTlToBr>
                    <a:lnBlToTr>
                      <a:noFill/>
                    </a:lnBlToTr>
                    <a:blipFill dpi="0" rotWithShape="1">
                      <a:blip r:embed="rId5"/>
                      <a:srcRect/>
                      <a:stretch>
                        <a:fillRect/>
                      </a:stretch>
                    </a:blip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2016</a:t>
                      </a:r>
                    </a:p>
                  </a:txBody>
                  <a:tcPr marL="18000" marR="18000" marT="18040" marB="18040" anchor="ctr" horzOverflow="overflow">
                    <a:lnL>
                      <a:noFill/>
                    </a:lnL>
                    <a:lnR cap="flat">
                      <a:noFill/>
                    </a:lnR>
                    <a:lnT cap="flat">
                      <a:noFill/>
                    </a:lnT>
                    <a:lnB w="6350" cap="flat" cmpd="sng" algn="ctr">
                      <a:solidFill>
                        <a:srgbClr val="DDDDDD"/>
                      </a:solidFill>
                      <a:prstDash val="sysDash"/>
                      <a:round/>
                      <a:headEnd type="none" w="med" len="med"/>
                      <a:tailEnd type="none" w="med" len="med"/>
                    </a:lnB>
                    <a:lnTlToBr>
                      <a:noFill/>
                    </a:lnTlToBr>
                    <a:lnBlToTr>
                      <a:noFill/>
                    </a:lnBlToTr>
                    <a:noFill/>
                  </a:tcPr>
                </a:tc>
              </a:tr>
              <a:tr h="1460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40" marB="18040" anchor="ctr" horzOverflow="overflow">
                    <a:lnL cap="flat">
                      <a:noFill/>
                    </a:lnL>
                    <a:lnR>
                      <a:noFill/>
                    </a:lnR>
                    <a:lnT w="6350" cap="flat" cmpd="sng" algn="ctr">
                      <a:solidFill>
                        <a:srgbClr val="DDDDDD"/>
                      </a:solidFill>
                      <a:prstDash val="sysDash"/>
                      <a:round/>
                      <a:headEnd type="none" w="med" len="med"/>
                      <a:tailEnd type="none" w="med" len="med"/>
                    </a:lnT>
                    <a:lnB cap="flat">
                      <a:noFill/>
                    </a:lnB>
                    <a:lnTlToBr>
                      <a:noFill/>
                    </a:lnTlToBr>
                    <a:lnBlToTr>
                      <a:noFill/>
                    </a:lnBlToTr>
                    <a:blipFill dpi="0" rotWithShape="1">
                      <a:blip r:embed="rId6"/>
                      <a:srcRect/>
                      <a:stretch>
                        <a:fillRect/>
                      </a:stretch>
                    </a:blip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40" marB="18040" anchor="ctr" horzOverflow="overflow">
                    <a:lnL>
                      <a:noFill/>
                    </a:lnL>
                    <a:lnR cap="flat">
                      <a:noFill/>
                    </a:lnR>
                    <a:lnT w="6350" cap="flat" cmpd="sng" algn="ctr">
                      <a:solidFill>
                        <a:srgbClr val="DDDDDD"/>
                      </a:solidFill>
                      <a:prstDash val="sysDash"/>
                      <a:round/>
                      <a:headEnd type="none" w="med" len="med"/>
                      <a:tailEnd type="none" w="med" len="med"/>
                    </a:lnT>
                    <a:lnB cap="flat">
                      <a:noFill/>
                    </a:lnB>
                    <a:lnTlToBr>
                      <a:noFill/>
                    </a:lnTlToBr>
                    <a:lnBlToTr>
                      <a:noFill/>
                    </a:lnBlToTr>
                    <a:noFill/>
                  </a:tcPr>
                </a:tc>
              </a:tr>
            </a:tbl>
          </a:graphicData>
        </a:graphic>
      </p:graphicFrame>
      <p:sp>
        <p:nvSpPr>
          <p:cNvPr id="1152" name="Text Box 143"/>
          <p:cNvSpPr txBox="1">
            <a:spLocks noChangeArrowheads="1"/>
          </p:cNvSpPr>
          <p:nvPr/>
        </p:nvSpPr>
        <p:spPr bwMode="auto">
          <a:xfrm>
            <a:off x="296863" y="771525"/>
            <a:ext cx="330200" cy="336550"/>
          </a:xfrm>
          <a:prstGeom prst="rect">
            <a:avLst/>
          </a:prstGeom>
          <a:noFill/>
          <a:ln w="9525">
            <a:noFill/>
            <a:miter lim="800000"/>
            <a:headEnd/>
            <a:tailEnd/>
          </a:ln>
        </p:spPr>
        <p:txBody>
          <a:bodyPr wrap="none">
            <a:spAutoFit/>
          </a:bodyPr>
          <a:lstStyle/>
          <a:p>
            <a:r>
              <a:rPr lang="es-CO" altLang="es-CO" sz="1600" b="0">
                <a:solidFill>
                  <a:srgbClr val="333333"/>
                </a:solidFill>
              </a:rPr>
              <a:t>%</a:t>
            </a:r>
            <a:endParaRPr lang="es-ES" altLang="es-CO" sz="1600" b="0">
              <a:solidFill>
                <a:srgbClr val="333333"/>
              </a:solidFill>
            </a:endParaRPr>
          </a:p>
        </p:txBody>
      </p:sp>
      <p:graphicFrame>
        <p:nvGraphicFramePr>
          <p:cNvPr id="1093" name="Object 69"/>
          <p:cNvGraphicFramePr>
            <a:graphicFrameLocks noChangeAspect="1"/>
          </p:cNvGraphicFramePr>
          <p:nvPr/>
        </p:nvGraphicFramePr>
        <p:xfrm>
          <a:off x="4570413" y="3260725"/>
          <a:ext cx="1857375" cy="3457575"/>
        </p:xfrm>
        <a:graphic>
          <a:graphicData uri="http://schemas.openxmlformats.org/presentationml/2006/ole">
            <p:oleObj spid="_x0000_s1093" name="Gráfico" r:id="rId7" imgW="1857240" imgH="3457655" progId="MSGraph.Chart.8">
              <p:embed followColorScheme="full"/>
            </p:oleObj>
          </a:graphicData>
        </a:graphic>
      </p:graphicFrame>
      <p:graphicFrame>
        <p:nvGraphicFramePr>
          <p:cNvPr id="1094" name="Object 70"/>
          <p:cNvGraphicFramePr>
            <a:graphicFrameLocks noChangeAspect="1"/>
          </p:cNvGraphicFramePr>
          <p:nvPr/>
        </p:nvGraphicFramePr>
        <p:xfrm>
          <a:off x="7251700" y="3252788"/>
          <a:ext cx="1857375" cy="3457575"/>
        </p:xfrm>
        <a:graphic>
          <a:graphicData uri="http://schemas.openxmlformats.org/presentationml/2006/ole">
            <p:oleObj spid="_x0000_s1094" name="Gráfico" r:id="rId8" imgW="1857287" imgH="3457496" progId="MSGraph.Chart.8">
              <p:embed followColorScheme="full"/>
            </p:oleObj>
          </a:graphicData>
        </a:graphic>
      </p:graphicFrame>
      <p:graphicFrame>
        <p:nvGraphicFramePr>
          <p:cNvPr id="1246" name="Group 222"/>
          <p:cNvGraphicFramePr>
            <a:graphicFrameLocks noGrp="1"/>
          </p:cNvGraphicFramePr>
          <p:nvPr/>
        </p:nvGraphicFramePr>
        <p:xfrm>
          <a:off x="3998913" y="2571750"/>
          <a:ext cx="1382712" cy="273050"/>
        </p:xfrm>
        <a:graphic>
          <a:graphicData uri="http://schemas.openxmlformats.org/drawingml/2006/table">
            <a:tbl>
              <a:tblPr/>
              <a:tblGrid>
                <a:gridCol w="954087"/>
                <a:gridCol w="214313"/>
                <a:gridCol w="214312"/>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Base: Estado</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51</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43</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1339" name="Group 315"/>
          <p:cNvGraphicFramePr>
            <a:graphicFrameLocks noGrp="1"/>
          </p:cNvGraphicFramePr>
          <p:nvPr/>
        </p:nvGraphicFramePr>
        <p:xfrm>
          <a:off x="3998913" y="4648200"/>
          <a:ext cx="1382712" cy="273050"/>
        </p:xfrm>
        <a:graphic>
          <a:graphicData uri="http://schemas.openxmlformats.org/drawingml/2006/table">
            <a:tbl>
              <a:tblPr/>
              <a:tblGrid>
                <a:gridCol w="954087"/>
                <a:gridCol w="214313"/>
                <a:gridCol w="214312"/>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Base: Lideres</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48</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38</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1388" name="Group 364"/>
          <p:cNvGraphicFramePr>
            <a:graphicFrameLocks noGrp="1"/>
          </p:cNvGraphicFramePr>
          <p:nvPr/>
        </p:nvGraphicFramePr>
        <p:xfrm>
          <a:off x="6696075" y="4692650"/>
          <a:ext cx="1382713" cy="273050"/>
        </p:xfrm>
        <a:graphic>
          <a:graphicData uri="http://schemas.openxmlformats.org/drawingml/2006/table">
            <a:tbl>
              <a:tblPr/>
              <a:tblGrid>
                <a:gridCol w="954088"/>
                <a:gridCol w="214312"/>
                <a:gridCol w="214313"/>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Base: Comunidad</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50</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50</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sp>
        <p:nvSpPr>
          <p:cNvPr id="1405" name="Line 22"/>
          <p:cNvSpPr>
            <a:spLocks noChangeShapeType="1"/>
          </p:cNvSpPr>
          <p:nvPr/>
        </p:nvSpPr>
        <p:spPr bwMode="auto">
          <a:xfrm>
            <a:off x="6230938" y="3148013"/>
            <a:ext cx="0" cy="1657350"/>
          </a:xfrm>
          <a:prstGeom prst="line">
            <a:avLst/>
          </a:prstGeom>
          <a:noFill/>
          <a:ln w="3175">
            <a:solidFill>
              <a:srgbClr val="C0C0C0"/>
            </a:solidFill>
            <a:prstDash val="dash"/>
            <a:round/>
            <a:headEnd/>
            <a:tailEnd/>
          </a:ln>
        </p:spPr>
        <p:txBody>
          <a:bodyPr/>
          <a:lstStyle/>
          <a:p>
            <a:endParaRPr lang="es-CO"/>
          </a:p>
        </p:txBody>
      </p:sp>
      <p:sp>
        <p:nvSpPr>
          <p:cNvPr id="1408" name="Line 22"/>
          <p:cNvSpPr>
            <a:spLocks noChangeShapeType="1"/>
          </p:cNvSpPr>
          <p:nvPr/>
        </p:nvSpPr>
        <p:spPr bwMode="auto">
          <a:xfrm rot="5400000">
            <a:off x="6092032" y="273843"/>
            <a:ext cx="0" cy="5586413"/>
          </a:xfrm>
          <a:prstGeom prst="line">
            <a:avLst/>
          </a:prstGeom>
          <a:noFill/>
          <a:ln w="3175">
            <a:solidFill>
              <a:srgbClr val="C0C0C0"/>
            </a:solidFill>
            <a:prstDash val="dash"/>
            <a:round/>
            <a:headEnd/>
            <a:tailEnd/>
          </a:ln>
        </p:spPr>
        <p:txBody>
          <a:bodyPr/>
          <a:lstStyle/>
          <a:p>
            <a:endParaRPr lang="es-CO"/>
          </a:p>
        </p:txBody>
      </p:sp>
      <p:sp>
        <p:nvSpPr>
          <p:cNvPr id="1470" name="Text Box 21"/>
          <p:cNvSpPr txBox="1">
            <a:spLocks noChangeArrowheads="1"/>
          </p:cNvSpPr>
          <p:nvPr/>
        </p:nvSpPr>
        <p:spPr bwMode="auto">
          <a:xfrm>
            <a:off x="7569200" y="844550"/>
            <a:ext cx="841375" cy="290513"/>
          </a:xfrm>
          <a:prstGeom prst="rect">
            <a:avLst/>
          </a:prstGeom>
          <a:noFill/>
          <a:ln w="9525">
            <a:noFill/>
            <a:miter lim="800000"/>
            <a:headEnd/>
            <a:tailEnd/>
          </a:ln>
        </p:spPr>
        <p:txBody>
          <a:bodyPr wrap="none">
            <a:spAutoFit/>
          </a:bodyPr>
          <a:lstStyle/>
          <a:p>
            <a:r>
              <a:rPr lang="es-CO" altLang="es-CO" sz="1300"/>
              <a:t>Empresas</a:t>
            </a:r>
            <a:endParaRPr lang="es-ES" altLang="es-CO" sz="1300"/>
          </a:p>
        </p:txBody>
      </p:sp>
      <p:graphicFrame>
        <p:nvGraphicFramePr>
          <p:cNvPr id="1505" name="Group 481"/>
          <p:cNvGraphicFramePr>
            <a:graphicFrameLocks noGrp="1"/>
          </p:cNvGraphicFramePr>
          <p:nvPr/>
        </p:nvGraphicFramePr>
        <p:xfrm>
          <a:off x="6227763" y="1125538"/>
          <a:ext cx="1641475" cy="847725"/>
        </p:xfrm>
        <a:graphic>
          <a:graphicData uri="http://schemas.openxmlformats.org/drawingml/2006/table">
            <a:tbl>
              <a:tblPr/>
              <a:tblGrid>
                <a:gridCol w="1641475"/>
              </a:tblGrid>
              <a:tr h="282575">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Consumo 0 a 99 kwh</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282575">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Consumo 100 a 500 kwh</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r h="282575">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 Consumo más de 500 kwh</a:t>
                      </a:r>
                      <a:endParaRPr kumimoji="0" lang="es-CO" sz="9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a:noFill/>
                    </a:lnL>
                    <a:lnR>
                      <a:noFill/>
                    </a:lnR>
                    <a:lnT>
                      <a:noFill/>
                    </a:lnT>
                    <a:lnB>
                      <a:noFill/>
                    </a:lnB>
                    <a:lnTlToBr>
                      <a:noFill/>
                    </a:lnTlToBr>
                    <a:lnBlToTr>
                      <a:noFill/>
                    </a:lnBlToTr>
                    <a:noFill/>
                  </a:tcPr>
                </a:tc>
              </a:tr>
            </a:tbl>
          </a:graphicData>
        </a:graphic>
      </p:graphicFrame>
      <p:graphicFrame>
        <p:nvGraphicFramePr>
          <p:cNvPr id="1476" name="Object 452"/>
          <p:cNvGraphicFramePr>
            <a:graphicFrameLocks noChangeAspect="1"/>
          </p:cNvGraphicFramePr>
          <p:nvPr/>
        </p:nvGraphicFramePr>
        <p:xfrm>
          <a:off x="7754938" y="1058863"/>
          <a:ext cx="1857375" cy="3457575"/>
        </p:xfrm>
        <a:graphic>
          <a:graphicData uri="http://schemas.openxmlformats.org/presentationml/2006/ole">
            <p:oleObj spid="_x0000_s1476" name="Gráfico" r:id="rId9" imgW="1857287" imgH="3457496" progId="MSGraph.Chart.8">
              <p:embed followColorScheme="full"/>
            </p:oleObj>
          </a:graphicData>
        </a:graphic>
      </p:graphicFrame>
      <p:graphicFrame>
        <p:nvGraphicFramePr>
          <p:cNvPr id="1563" name="Group 539"/>
          <p:cNvGraphicFramePr>
            <a:graphicFrameLocks noGrp="1"/>
          </p:cNvGraphicFramePr>
          <p:nvPr/>
        </p:nvGraphicFramePr>
        <p:xfrm>
          <a:off x="7099300" y="2571750"/>
          <a:ext cx="1168400" cy="273050"/>
        </p:xfrm>
        <a:graphic>
          <a:graphicData uri="http://schemas.openxmlformats.org/drawingml/2006/table">
            <a:tbl>
              <a:tblPr/>
              <a:tblGrid>
                <a:gridCol w="954088"/>
                <a:gridCol w="214312"/>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Base: Empresas</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112</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sp>
        <p:nvSpPr>
          <p:cNvPr id="1530" name="Line 22"/>
          <p:cNvSpPr>
            <a:spLocks noChangeShapeType="1"/>
          </p:cNvSpPr>
          <p:nvPr/>
        </p:nvSpPr>
        <p:spPr bwMode="auto">
          <a:xfrm>
            <a:off x="6429375" y="968375"/>
            <a:ext cx="0" cy="1963738"/>
          </a:xfrm>
          <a:prstGeom prst="line">
            <a:avLst/>
          </a:prstGeom>
          <a:noFill/>
          <a:ln w="3175">
            <a:solidFill>
              <a:srgbClr val="C0C0C0"/>
            </a:solidFill>
            <a:prstDash val="dash"/>
            <a:round/>
            <a:headEnd/>
            <a:tailEnd/>
          </a:ln>
        </p:spPr>
        <p:txBody>
          <a:bodyPr/>
          <a:lstStyle/>
          <a:p>
            <a:endParaRPr lang="es-CO"/>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a:xfrm>
            <a:off x="735013" y="66675"/>
            <a:ext cx="8229600" cy="568325"/>
          </a:xfrm>
        </p:spPr>
        <p:txBody>
          <a:bodyPr/>
          <a:lstStyle/>
          <a:p>
            <a:pPr eaLnBrk="1" hangingPunct="1"/>
            <a:r>
              <a:rPr lang="es-ES" altLang="es-CO" dirty="0" smtClean="0"/>
              <a:t>Empresas elegidas para </a:t>
            </a:r>
            <a:r>
              <a:rPr lang="es-ES" altLang="es-CO" dirty="0" err="1" smtClean="0"/>
              <a:t>Benchmark</a:t>
            </a:r>
            <a:endParaRPr lang="es-ES" altLang="es-CO" dirty="0" smtClean="0"/>
          </a:p>
        </p:txBody>
      </p:sp>
      <p:graphicFrame>
        <p:nvGraphicFramePr>
          <p:cNvPr id="248127" name="Group 319"/>
          <p:cNvGraphicFramePr>
            <a:graphicFrameLocks noGrp="1"/>
          </p:cNvGraphicFramePr>
          <p:nvPr>
            <p:ph sz="half" idx="4294967295"/>
          </p:nvPr>
        </p:nvGraphicFramePr>
        <p:xfrm>
          <a:off x="492125" y="1768475"/>
          <a:ext cx="1785938" cy="1743078"/>
        </p:xfrm>
        <a:graphic>
          <a:graphicData uri="http://schemas.openxmlformats.org/drawingml/2006/table">
            <a:tbl>
              <a:tblPr/>
              <a:tblGrid>
                <a:gridCol w="1785938"/>
              </a:tblGrid>
              <a:tr h="290513">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dirty="0" smtClean="0">
                          <a:ln>
                            <a:noFill/>
                          </a:ln>
                          <a:solidFill>
                            <a:schemeClr val="tx1"/>
                          </a:solidFill>
                          <a:effectLst/>
                          <a:latin typeface="Calibri" pitchFamily="34" charset="0"/>
                          <a:cs typeface="Arial" pitchFamily="34" charset="0"/>
                        </a:rPr>
                        <a:t> </a:t>
                      </a:r>
                      <a:r>
                        <a:rPr kumimoji="0" lang="es-CO" sz="1000" b="0" i="0" u="none" strike="noStrike" cap="none" normalizeH="0" baseline="0" dirty="0" err="1" smtClean="0">
                          <a:ln>
                            <a:noFill/>
                          </a:ln>
                          <a:solidFill>
                            <a:schemeClr val="tx1"/>
                          </a:solidFill>
                          <a:effectLst/>
                          <a:latin typeface="Calibri" pitchFamily="34" charset="0"/>
                          <a:cs typeface="Arial" pitchFamily="34" charset="0"/>
                        </a:rPr>
                        <a:t>Bancolombia</a:t>
                      </a:r>
                      <a:endParaRPr kumimoji="0" lang="es-CO" sz="1000" b="1"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90513">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 Confa</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90513">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dirty="0" smtClean="0">
                          <a:ln>
                            <a:noFill/>
                          </a:ln>
                          <a:solidFill>
                            <a:schemeClr val="tx1"/>
                          </a:solidFill>
                          <a:effectLst/>
                          <a:latin typeface="Calibri" pitchFamily="34" charset="0"/>
                          <a:cs typeface="Arial" pitchFamily="34" charset="0"/>
                        </a:rPr>
                        <a:t> EPM</a:t>
                      </a:r>
                      <a:endParaRPr kumimoji="0" lang="es-CO" sz="1000" b="1"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90513">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 Frisby</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90513">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 Ecopetrol</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90513">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 Grupo Nutresa</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247824" name="Object 16"/>
          <p:cNvGraphicFramePr>
            <a:graphicFrameLocks noChangeAspect="1"/>
          </p:cNvGraphicFramePr>
          <p:nvPr>
            <p:ph sz="half" idx="4294967295"/>
          </p:nvPr>
        </p:nvGraphicFramePr>
        <p:xfrm>
          <a:off x="2112963" y="1658938"/>
          <a:ext cx="1857375" cy="3457575"/>
        </p:xfrm>
        <a:graphic>
          <a:graphicData uri="http://schemas.openxmlformats.org/presentationml/2006/ole">
            <p:oleObj spid="_x0000_s247824" name="Gráfico" r:id="rId3" imgW="1857240" imgH="3457655" progId="MSGraph.Chart.8">
              <p:embed followColorScheme="full"/>
            </p:oleObj>
          </a:graphicData>
        </a:graphic>
      </p:graphicFrame>
      <p:sp>
        <p:nvSpPr>
          <p:cNvPr id="247826" name="Line 22"/>
          <p:cNvSpPr>
            <a:spLocks noChangeShapeType="1"/>
          </p:cNvSpPr>
          <p:nvPr/>
        </p:nvSpPr>
        <p:spPr bwMode="auto">
          <a:xfrm>
            <a:off x="3652838" y="1201738"/>
            <a:ext cx="0" cy="3962400"/>
          </a:xfrm>
          <a:prstGeom prst="line">
            <a:avLst/>
          </a:prstGeom>
          <a:noFill/>
          <a:ln w="3175">
            <a:solidFill>
              <a:srgbClr val="C0C0C0"/>
            </a:solidFill>
            <a:prstDash val="dash"/>
            <a:round/>
            <a:headEnd/>
            <a:tailEnd/>
          </a:ln>
        </p:spPr>
        <p:txBody>
          <a:bodyPr/>
          <a:lstStyle/>
          <a:p>
            <a:endParaRPr lang="es-CO"/>
          </a:p>
        </p:txBody>
      </p:sp>
      <p:graphicFrame>
        <p:nvGraphicFramePr>
          <p:cNvPr id="104593" name="Group 145"/>
          <p:cNvGraphicFramePr>
            <a:graphicFrameLocks noGrp="1"/>
          </p:cNvGraphicFramePr>
          <p:nvPr/>
        </p:nvGraphicFramePr>
        <p:xfrm>
          <a:off x="573088" y="842963"/>
          <a:ext cx="542925" cy="292100"/>
        </p:xfrm>
        <a:graphic>
          <a:graphicData uri="http://schemas.openxmlformats.org/drawingml/2006/table">
            <a:tbl>
              <a:tblPr/>
              <a:tblGrid>
                <a:gridCol w="252412"/>
                <a:gridCol w="290513"/>
              </a:tblGrid>
              <a:tr h="1460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40" marB="18040" anchor="ctr" horzOverflow="overflow">
                    <a:lnL cap="flat">
                      <a:noFill/>
                    </a:lnL>
                    <a:lnR>
                      <a:noFill/>
                    </a:lnR>
                    <a:lnT cap="flat">
                      <a:noFill/>
                    </a:lnT>
                    <a:lnB w="6350" cap="flat" cmpd="sng" algn="ctr">
                      <a:solidFill>
                        <a:srgbClr val="DDDDDD"/>
                      </a:solidFill>
                      <a:prstDash val="sysDash"/>
                      <a:round/>
                      <a:headEnd type="none" w="med" len="med"/>
                      <a:tailEnd type="none" w="med" len="med"/>
                    </a:lnB>
                    <a:lnTlToBr>
                      <a:noFill/>
                    </a:lnTlToBr>
                    <a:lnBlToTr>
                      <a:noFill/>
                    </a:lnBlToTr>
                    <a:blipFill dpi="0" rotWithShape="1">
                      <a:blip r:embed="rId4"/>
                      <a:srcRect/>
                      <a:stretch>
                        <a:fillRect/>
                      </a:stretch>
                    </a:blip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1" i="0" u="none" strike="noStrike" cap="none" normalizeH="0" baseline="0" smtClean="0">
                          <a:ln>
                            <a:noFill/>
                          </a:ln>
                          <a:solidFill>
                            <a:schemeClr val="tx1"/>
                          </a:solidFill>
                          <a:effectLst/>
                          <a:latin typeface="Calibri" pitchFamily="34" charset="0"/>
                          <a:cs typeface="Arial" pitchFamily="34" charset="0"/>
                        </a:rPr>
                        <a:t> 2016</a:t>
                      </a:r>
                    </a:p>
                  </a:txBody>
                  <a:tcPr marL="18000" marR="18000" marT="18040" marB="18040" anchor="ctr" horzOverflow="overflow">
                    <a:lnL>
                      <a:noFill/>
                    </a:lnL>
                    <a:lnR cap="flat">
                      <a:noFill/>
                    </a:lnR>
                    <a:lnT cap="flat">
                      <a:noFill/>
                    </a:lnT>
                    <a:lnB w="6350" cap="flat" cmpd="sng" algn="ctr">
                      <a:solidFill>
                        <a:srgbClr val="DDDDDD"/>
                      </a:solidFill>
                      <a:prstDash val="sysDash"/>
                      <a:round/>
                      <a:headEnd type="none" w="med" len="med"/>
                      <a:tailEnd type="none" w="med" len="med"/>
                    </a:lnB>
                    <a:lnTlToBr>
                      <a:noFill/>
                    </a:lnTlToBr>
                    <a:lnBlToTr>
                      <a:noFill/>
                    </a:lnBlToTr>
                    <a:noFill/>
                  </a:tcPr>
                </a:tc>
              </a:tr>
              <a:tr h="146050">
                <a:tc>
                  <a:txBody>
                    <a:bodyPr/>
                    <a:lstStyle/>
                    <a:p>
                      <a:pPr marL="342900" marR="0" lvl="0" indent="-342900" algn="r" defTabSz="914400" rtl="0" eaLnBrk="1" fontAlgn="b" latinLnBrk="0" hangingPunct="1">
                        <a:lnSpc>
                          <a:spcPct val="80000"/>
                        </a:lnSpc>
                        <a:spcBef>
                          <a:spcPct val="0"/>
                        </a:spcBef>
                        <a:spcAft>
                          <a:spcPct val="0"/>
                        </a:spcAft>
                        <a:buClrTx/>
                        <a:buSzTx/>
                        <a:buFontTx/>
                        <a:buNone/>
                        <a:tabLst/>
                      </a:pPr>
                      <a:endParaRPr kumimoji="0" lang="es-ES" sz="900" b="0" i="0" u="none" strike="noStrike" cap="none" normalizeH="0" baseline="0" smtClean="0">
                        <a:ln>
                          <a:noFill/>
                        </a:ln>
                        <a:solidFill>
                          <a:schemeClr val="tx1"/>
                        </a:solidFill>
                        <a:effectLst/>
                        <a:latin typeface="Calibri" pitchFamily="34" charset="0"/>
                        <a:cs typeface="Arial" pitchFamily="34" charset="0"/>
                      </a:endParaRPr>
                    </a:p>
                  </a:txBody>
                  <a:tcPr marL="18000" marR="18000" marT="18040" marB="18040" anchor="ctr" horzOverflow="overflow">
                    <a:lnL cap="flat">
                      <a:noFill/>
                    </a:lnL>
                    <a:lnR>
                      <a:noFill/>
                    </a:lnR>
                    <a:lnT w="6350" cap="flat" cmpd="sng" algn="ctr">
                      <a:solidFill>
                        <a:srgbClr val="DDDDDD"/>
                      </a:solidFill>
                      <a:prstDash val="sysDash"/>
                      <a:round/>
                      <a:headEnd type="none" w="med" len="med"/>
                      <a:tailEnd type="none" w="med" len="med"/>
                    </a:lnT>
                    <a:lnB cap="flat">
                      <a:noFill/>
                    </a:lnB>
                    <a:lnTlToBr>
                      <a:noFill/>
                    </a:lnTlToBr>
                    <a:lnBlToTr>
                      <a:noFill/>
                    </a:lnBlToTr>
                    <a:blipFill dpi="0" rotWithShape="1">
                      <a:blip r:embed="rId5"/>
                      <a:srcRect/>
                      <a:stretch>
                        <a:fillRect/>
                      </a:stretch>
                    </a:blipFill>
                  </a:tcPr>
                </a:tc>
                <a:tc>
                  <a:txBody>
                    <a:bodyPr/>
                    <a:lstStyle/>
                    <a:p>
                      <a:pPr marL="342900" marR="0" lvl="0" indent="-342900" algn="l" defTabSz="914400" rtl="0" eaLnBrk="1" fontAlgn="b" latinLnBrk="0" hangingPunct="1">
                        <a:lnSpc>
                          <a:spcPct val="80000"/>
                        </a:lnSpc>
                        <a:spcBef>
                          <a:spcPct val="0"/>
                        </a:spcBef>
                        <a:spcAft>
                          <a:spcPct val="0"/>
                        </a:spcAft>
                        <a:buClrTx/>
                        <a:buSzTx/>
                        <a:buFontTx/>
                        <a:buNone/>
                        <a:tabLst/>
                      </a:pPr>
                      <a:r>
                        <a:rPr kumimoji="0" lang="es-CO" sz="900" b="0"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40" marB="18040" anchor="ctr" horzOverflow="overflow">
                    <a:lnL>
                      <a:noFill/>
                    </a:lnL>
                    <a:lnR cap="flat">
                      <a:noFill/>
                    </a:lnR>
                    <a:lnT w="6350" cap="flat" cmpd="sng" algn="ctr">
                      <a:solidFill>
                        <a:srgbClr val="DDDDDD"/>
                      </a:solidFill>
                      <a:prstDash val="sysDash"/>
                      <a:round/>
                      <a:headEnd type="none" w="med" len="med"/>
                      <a:tailEnd type="none" w="med" len="med"/>
                    </a:lnT>
                    <a:lnB cap="flat">
                      <a:noFill/>
                    </a:lnB>
                    <a:lnTlToBr>
                      <a:noFill/>
                    </a:lnTlToBr>
                    <a:lnBlToTr>
                      <a:noFill/>
                    </a:lnBlToTr>
                    <a:noFill/>
                  </a:tcPr>
                </a:tc>
              </a:tr>
            </a:tbl>
          </a:graphicData>
        </a:graphic>
      </p:graphicFrame>
      <p:sp>
        <p:nvSpPr>
          <p:cNvPr id="247871" name="Text Box 143"/>
          <p:cNvSpPr txBox="1">
            <a:spLocks noChangeArrowheads="1"/>
          </p:cNvSpPr>
          <p:nvPr/>
        </p:nvSpPr>
        <p:spPr bwMode="auto">
          <a:xfrm>
            <a:off x="296863" y="771525"/>
            <a:ext cx="330200" cy="336550"/>
          </a:xfrm>
          <a:prstGeom prst="rect">
            <a:avLst/>
          </a:prstGeom>
          <a:noFill/>
          <a:ln w="9525">
            <a:noFill/>
            <a:miter lim="800000"/>
            <a:headEnd/>
            <a:tailEnd/>
          </a:ln>
        </p:spPr>
        <p:txBody>
          <a:bodyPr wrap="none">
            <a:spAutoFit/>
          </a:bodyPr>
          <a:lstStyle/>
          <a:p>
            <a:r>
              <a:rPr lang="es-CO" altLang="es-CO" sz="1600" b="0">
                <a:solidFill>
                  <a:srgbClr val="333333"/>
                </a:solidFill>
              </a:rPr>
              <a:t>%</a:t>
            </a:r>
            <a:endParaRPr lang="es-ES" altLang="es-CO" sz="1600" b="0">
              <a:solidFill>
                <a:srgbClr val="333333"/>
              </a:solidFill>
            </a:endParaRPr>
          </a:p>
        </p:txBody>
      </p:sp>
      <p:graphicFrame>
        <p:nvGraphicFramePr>
          <p:cNvPr id="248126" name="Group 318"/>
          <p:cNvGraphicFramePr>
            <a:graphicFrameLocks noGrp="1"/>
          </p:cNvGraphicFramePr>
          <p:nvPr/>
        </p:nvGraphicFramePr>
        <p:xfrm>
          <a:off x="3059113" y="1758950"/>
          <a:ext cx="1785937" cy="2044700"/>
        </p:xfrm>
        <a:graphic>
          <a:graphicData uri="http://schemas.openxmlformats.org/drawingml/2006/table">
            <a:tbl>
              <a:tblPr/>
              <a:tblGrid>
                <a:gridCol w="1785937"/>
              </a:tblGrid>
              <a:tr h="2921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dirty="0" smtClean="0">
                          <a:ln>
                            <a:noFill/>
                          </a:ln>
                          <a:solidFill>
                            <a:schemeClr val="tx1"/>
                          </a:solidFill>
                          <a:effectLst/>
                          <a:latin typeface="Calibri" pitchFamily="34" charset="0"/>
                          <a:cs typeface="Arial" pitchFamily="34" charset="0"/>
                        </a:rPr>
                        <a:t> </a:t>
                      </a:r>
                      <a:r>
                        <a:rPr kumimoji="0" lang="es-CO" sz="1000" b="0" i="0" u="none" strike="noStrike" cap="none" normalizeH="0" baseline="0" dirty="0" err="1" smtClean="0">
                          <a:ln>
                            <a:noFill/>
                          </a:ln>
                          <a:solidFill>
                            <a:schemeClr val="tx1"/>
                          </a:solidFill>
                          <a:effectLst/>
                          <a:latin typeface="Calibri" pitchFamily="34" charset="0"/>
                          <a:cs typeface="Arial" pitchFamily="34" charset="0"/>
                        </a:rPr>
                        <a:t>Confa</a:t>
                      </a:r>
                      <a:endParaRPr kumimoji="0" lang="es-CO" sz="1000" b="1"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921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 Bancolombia</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921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dirty="0" smtClean="0">
                          <a:ln>
                            <a:noFill/>
                          </a:ln>
                          <a:solidFill>
                            <a:schemeClr val="tx1"/>
                          </a:solidFill>
                          <a:effectLst/>
                          <a:latin typeface="Calibri" pitchFamily="34" charset="0"/>
                          <a:cs typeface="Arial" pitchFamily="34" charset="0"/>
                        </a:rPr>
                        <a:t> EPM</a:t>
                      </a:r>
                      <a:endParaRPr kumimoji="0" lang="es-CO" sz="1000" b="1"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921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 Ecopetrol</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921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 Frisby</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921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 Grupo Nutresa</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9210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 Ninguna</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248043" name="Object 235"/>
          <p:cNvGraphicFramePr>
            <a:graphicFrameLocks noChangeAspect="1"/>
          </p:cNvGraphicFramePr>
          <p:nvPr/>
        </p:nvGraphicFramePr>
        <p:xfrm>
          <a:off x="4679950" y="1658938"/>
          <a:ext cx="1857375" cy="3457575"/>
        </p:xfrm>
        <a:graphic>
          <a:graphicData uri="http://schemas.openxmlformats.org/presentationml/2006/ole">
            <p:oleObj spid="_x0000_s248043" name="Gráfico" r:id="rId6" imgW="1857240" imgH="3457655" progId="MSGraph.Chart.8">
              <p:embed followColorScheme="full"/>
            </p:oleObj>
          </a:graphicData>
        </a:graphic>
      </p:graphicFrame>
      <p:sp>
        <p:nvSpPr>
          <p:cNvPr id="248044" name="Line 22"/>
          <p:cNvSpPr>
            <a:spLocks noChangeShapeType="1"/>
          </p:cNvSpPr>
          <p:nvPr/>
        </p:nvSpPr>
        <p:spPr bwMode="auto">
          <a:xfrm>
            <a:off x="6219825" y="1201738"/>
            <a:ext cx="0" cy="3962400"/>
          </a:xfrm>
          <a:prstGeom prst="line">
            <a:avLst/>
          </a:prstGeom>
          <a:noFill/>
          <a:ln w="3175">
            <a:solidFill>
              <a:srgbClr val="C0C0C0"/>
            </a:solidFill>
            <a:prstDash val="dash"/>
            <a:round/>
            <a:headEnd/>
            <a:tailEnd/>
          </a:ln>
        </p:spPr>
        <p:txBody>
          <a:bodyPr/>
          <a:lstStyle/>
          <a:p>
            <a:endParaRPr lang="es-CO"/>
          </a:p>
        </p:txBody>
      </p:sp>
      <p:graphicFrame>
        <p:nvGraphicFramePr>
          <p:cNvPr id="248125" name="Group 317"/>
          <p:cNvGraphicFramePr>
            <a:graphicFrameLocks noGrp="1"/>
          </p:cNvGraphicFramePr>
          <p:nvPr/>
        </p:nvGraphicFramePr>
        <p:xfrm>
          <a:off x="4211960" y="4444752"/>
          <a:ext cx="1382713" cy="273050"/>
        </p:xfrm>
        <a:graphic>
          <a:graphicData uri="http://schemas.openxmlformats.org/drawingml/2006/table">
            <a:tbl>
              <a:tblPr/>
              <a:tblGrid>
                <a:gridCol w="954088"/>
                <a:gridCol w="214312"/>
                <a:gridCol w="214313"/>
              </a:tblGrid>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endParaRPr kumimoji="0" lang="es-ES"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2014</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0" u="none" strike="noStrike" cap="none" normalizeH="0" baseline="0" smtClean="0">
                          <a:ln>
                            <a:noFill/>
                          </a:ln>
                          <a:solidFill>
                            <a:schemeClr val="tx1"/>
                          </a:solidFill>
                          <a:effectLst/>
                          <a:latin typeface="Calibri" pitchFamily="34" charset="0"/>
                          <a:cs typeface="Arial" pitchFamily="34" charset="0"/>
                        </a:rPr>
                        <a:t>2016</a:t>
                      </a: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F8F8F8"/>
                    </a:solidFill>
                  </a:tcPr>
                </a:tc>
              </a:tr>
              <a:tr h="136525">
                <a:tc>
                  <a:txBody>
                    <a:bodyPr/>
                    <a:lstStyle/>
                    <a:p>
                      <a:pPr marL="0" marR="0" lvl="0" indent="0" algn="r" defTabSz="914400" rtl="0" eaLnBrk="1" fontAlgn="base"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rgbClr val="000000"/>
                          </a:solidFill>
                          <a:effectLst/>
                          <a:latin typeface="Calibri" pitchFamily="34" charset="0"/>
                          <a:cs typeface="Arial" pitchFamily="34" charset="0"/>
                        </a:rPr>
                        <a:t>Base: Total encuestados  </a:t>
                      </a:r>
                      <a:endParaRPr kumimoji="0" lang="es-CO" sz="700" b="0" i="0" u="none" strike="noStrike" cap="none" normalizeH="0" baseline="0" smtClean="0">
                        <a:ln>
                          <a:noFill/>
                        </a:ln>
                        <a:solidFill>
                          <a:schemeClr val="tx1"/>
                        </a:solidFill>
                        <a:effectLst/>
                        <a:latin typeface="Arial"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smtClean="0">
                          <a:ln>
                            <a:noFill/>
                          </a:ln>
                          <a:solidFill>
                            <a:schemeClr val="tx1"/>
                          </a:solidFill>
                          <a:effectLst/>
                          <a:latin typeface="Calibri" pitchFamily="34" charset="0"/>
                          <a:cs typeface="Arial" pitchFamily="34" charset="0"/>
                        </a:rPr>
                        <a:t>1192</a:t>
                      </a:r>
                      <a:endParaRPr kumimoji="0" lang="es-CO" sz="700" b="1" i="0" u="none" strike="noStrike" cap="none" normalizeH="0" baseline="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70000"/>
                        </a:lnSpc>
                        <a:spcBef>
                          <a:spcPct val="0"/>
                        </a:spcBef>
                        <a:spcAft>
                          <a:spcPct val="0"/>
                        </a:spcAft>
                        <a:buClrTx/>
                        <a:buSzTx/>
                        <a:buFontTx/>
                        <a:buNone/>
                        <a:tabLst/>
                      </a:pPr>
                      <a:r>
                        <a:rPr kumimoji="0" lang="es-CO" sz="700" b="1" i="1" u="none" strike="noStrike" cap="none" normalizeH="0" baseline="0" dirty="0" smtClean="0">
                          <a:ln>
                            <a:noFill/>
                          </a:ln>
                          <a:solidFill>
                            <a:schemeClr val="tx1"/>
                          </a:solidFill>
                          <a:effectLst/>
                          <a:latin typeface="Calibri" pitchFamily="34" charset="0"/>
                          <a:cs typeface="Arial" pitchFamily="34" charset="0"/>
                        </a:rPr>
                        <a:t>1183</a:t>
                      </a:r>
                      <a:endParaRPr kumimoji="0" lang="es-CO" sz="700" b="1" i="0" u="none" strike="noStrike" cap="none" normalizeH="0" baseline="0" dirty="0" smtClean="0">
                        <a:ln>
                          <a:noFill/>
                        </a:ln>
                        <a:solidFill>
                          <a:schemeClr val="tx1"/>
                        </a:solidFill>
                        <a:effectLst/>
                        <a:latin typeface="Calibri" pitchFamily="34" charset="0"/>
                        <a:cs typeface="Arial" pitchFamily="34" charset="0"/>
                      </a:endParaRPr>
                    </a:p>
                  </a:txBody>
                  <a:tcPr marL="18000" marR="18000" marT="18000" marB="18000" anchor="ctr" horzOverflow="overflow">
                    <a:lnL w="3175" cap="flat" cmpd="sng" algn="ctr">
                      <a:solidFill>
                        <a:srgbClr val="DDDDDD"/>
                      </a:solidFill>
                      <a:prstDash val="solid"/>
                      <a:round/>
                      <a:headEnd type="none" w="med" len="med"/>
                      <a:tailEnd type="none" w="med" len="med"/>
                    </a:lnL>
                    <a:lnR w="3175" cap="flat" cmpd="sng" algn="ctr">
                      <a:solidFill>
                        <a:srgbClr val="DDDDDD"/>
                      </a:solidFill>
                      <a:prstDash val="solid"/>
                      <a:round/>
                      <a:headEnd type="none" w="med" len="med"/>
                      <a:tailEnd type="none" w="med" len="med"/>
                    </a:lnR>
                    <a:lnT w="3175" cap="flat" cmpd="sng" algn="ctr">
                      <a:solidFill>
                        <a:srgbClr val="DDDDDD"/>
                      </a:solidFill>
                      <a:prstDash val="solid"/>
                      <a:round/>
                      <a:headEnd type="none" w="med" len="med"/>
                      <a:tailEnd type="none" w="med" len="med"/>
                    </a:lnT>
                    <a:lnB w="3175" cap="flat" cmpd="sng" algn="ctr">
                      <a:solidFill>
                        <a:srgbClr val="DDDDDD"/>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248120" name="Group 312"/>
          <p:cNvGraphicFramePr>
            <a:graphicFrameLocks noGrp="1"/>
          </p:cNvGraphicFramePr>
          <p:nvPr/>
        </p:nvGraphicFramePr>
        <p:xfrm>
          <a:off x="5846763" y="1706563"/>
          <a:ext cx="1785937" cy="1714500"/>
        </p:xfrm>
        <a:graphic>
          <a:graphicData uri="http://schemas.openxmlformats.org/drawingml/2006/table">
            <a:tbl>
              <a:tblPr/>
              <a:tblGrid>
                <a:gridCol w="1785937"/>
              </a:tblGrid>
              <a:tr h="28575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dirty="0" smtClean="0">
                          <a:ln>
                            <a:noFill/>
                          </a:ln>
                          <a:solidFill>
                            <a:schemeClr val="tx1"/>
                          </a:solidFill>
                          <a:effectLst/>
                          <a:latin typeface="Calibri" pitchFamily="34" charset="0"/>
                          <a:cs typeface="Arial" pitchFamily="34" charset="0"/>
                        </a:rPr>
                        <a:t> </a:t>
                      </a:r>
                      <a:r>
                        <a:rPr kumimoji="0" lang="es-CO" sz="1000" b="0" i="0" u="none" strike="noStrike" cap="none" normalizeH="0" baseline="0" dirty="0" err="1" smtClean="0">
                          <a:ln>
                            <a:noFill/>
                          </a:ln>
                          <a:solidFill>
                            <a:schemeClr val="tx1"/>
                          </a:solidFill>
                          <a:effectLst/>
                          <a:latin typeface="Calibri" pitchFamily="34" charset="0"/>
                          <a:cs typeface="Arial" pitchFamily="34" charset="0"/>
                        </a:rPr>
                        <a:t>Bancolombia</a:t>
                      </a:r>
                      <a:endParaRPr kumimoji="0" lang="es-CO" sz="1000" b="1"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8575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 Confa</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8575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dirty="0" smtClean="0">
                          <a:ln>
                            <a:noFill/>
                          </a:ln>
                          <a:solidFill>
                            <a:schemeClr val="tx1"/>
                          </a:solidFill>
                          <a:effectLst/>
                          <a:latin typeface="Calibri" pitchFamily="34" charset="0"/>
                          <a:cs typeface="Arial" pitchFamily="34" charset="0"/>
                        </a:rPr>
                        <a:t> EPM</a:t>
                      </a:r>
                      <a:endParaRPr kumimoji="0" lang="es-CO" sz="1000" b="1"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8575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 Ecopetrol</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8575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 Frisby</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r h="28575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s-CO" sz="1000" b="0" i="0" u="none" strike="noStrike" cap="none" normalizeH="0" baseline="0" smtClean="0">
                          <a:ln>
                            <a:noFill/>
                          </a:ln>
                          <a:solidFill>
                            <a:schemeClr val="tx1"/>
                          </a:solidFill>
                          <a:effectLst/>
                          <a:latin typeface="Calibri" pitchFamily="34" charset="0"/>
                          <a:cs typeface="Arial" pitchFamily="34" charset="0"/>
                        </a:rPr>
                        <a:t> Grupo Nutresa</a:t>
                      </a:r>
                      <a:endParaRPr kumimoji="0" lang="es-CO" sz="10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248088" name="Object 280"/>
          <p:cNvGraphicFramePr>
            <a:graphicFrameLocks noChangeAspect="1"/>
          </p:cNvGraphicFramePr>
          <p:nvPr/>
        </p:nvGraphicFramePr>
        <p:xfrm>
          <a:off x="7467600" y="1563688"/>
          <a:ext cx="1857375" cy="3457575"/>
        </p:xfrm>
        <a:graphic>
          <a:graphicData uri="http://schemas.openxmlformats.org/presentationml/2006/ole">
            <p:oleObj spid="_x0000_s248088" name="Gráfico" r:id="rId7" imgW="1857240" imgH="3457655" progId="MSGraph.Chart.8">
              <p:embed followColorScheme="full"/>
            </p:oleObj>
          </a:graphicData>
        </a:graphic>
      </p:graphicFrame>
      <p:sp>
        <p:nvSpPr>
          <p:cNvPr id="17" name="16 CuadroTexto"/>
          <p:cNvSpPr txBox="1"/>
          <p:nvPr/>
        </p:nvSpPr>
        <p:spPr>
          <a:xfrm>
            <a:off x="773154" y="1276400"/>
            <a:ext cx="2758897" cy="276999"/>
          </a:xfrm>
          <a:prstGeom prst="rect">
            <a:avLst/>
          </a:prstGeom>
          <a:noFill/>
        </p:spPr>
        <p:txBody>
          <a:bodyPr wrap="none" rtlCol="0">
            <a:spAutoFit/>
          </a:bodyPr>
          <a:lstStyle/>
          <a:p>
            <a:r>
              <a:rPr lang="es-CO" sz="1200" dirty="0" smtClean="0"/>
              <a:t>De las dos elegibles, la </a:t>
            </a:r>
            <a:r>
              <a:rPr lang="es-CO" sz="1200" dirty="0" smtClean="0">
                <a:solidFill>
                  <a:srgbClr val="00B050"/>
                </a:solidFill>
              </a:rPr>
              <a:t>primera</a:t>
            </a:r>
            <a:r>
              <a:rPr lang="es-CO" sz="1200" dirty="0" smtClean="0"/>
              <a:t>  fue así…</a:t>
            </a:r>
            <a:endParaRPr lang="es-CO" sz="1200" dirty="0"/>
          </a:p>
        </p:txBody>
      </p:sp>
      <p:sp>
        <p:nvSpPr>
          <p:cNvPr id="18" name="17 CuadroTexto"/>
          <p:cNvSpPr txBox="1"/>
          <p:nvPr/>
        </p:nvSpPr>
        <p:spPr>
          <a:xfrm>
            <a:off x="3941506" y="1276400"/>
            <a:ext cx="1999265" cy="276999"/>
          </a:xfrm>
          <a:prstGeom prst="rect">
            <a:avLst/>
          </a:prstGeom>
          <a:noFill/>
        </p:spPr>
        <p:txBody>
          <a:bodyPr wrap="none" rtlCol="0">
            <a:spAutoFit/>
          </a:bodyPr>
          <a:lstStyle/>
          <a:p>
            <a:r>
              <a:rPr lang="es-CO" sz="1200" dirty="0" smtClean="0"/>
              <a:t>La </a:t>
            </a:r>
            <a:r>
              <a:rPr lang="es-CO" sz="1200" dirty="0" smtClean="0">
                <a:solidFill>
                  <a:srgbClr val="00B050"/>
                </a:solidFill>
              </a:rPr>
              <a:t>segunda</a:t>
            </a:r>
            <a:r>
              <a:rPr lang="es-CO" sz="1200" dirty="0" smtClean="0"/>
              <a:t> elegida, fue así…</a:t>
            </a:r>
            <a:endParaRPr lang="es-CO" sz="1200" dirty="0"/>
          </a:p>
        </p:txBody>
      </p:sp>
      <p:sp>
        <p:nvSpPr>
          <p:cNvPr id="19" name="18 CuadroTexto"/>
          <p:cNvSpPr txBox="1"/>
          <p:nvPr/>
        </p:nvSpPr>
        <p:spPr>
          <a:xfrm>
            <a:off x="6608300" y="1276400"/>
            <a:ext cx="2316083" cy="276999"/>
          </a:xfrm>
          <a:prstGeom prst="rect">
            <a:avLst/>
          </a:prstGeom>
          <a:noFill/>
        </p:spPr>
        <p:txBody>
          <a:bodyPr wrap="none" rtlCol="0">
            <a:spAutoFit/>
          </a:bodyPr>
          <a:lstStyle/>
          <a:p>
            <a:r>
              <a:rPr lang="es-CO" sz="1200" dirty="0" smtClean="0"/>
              <a:t>En </a:t>
            </a:r>
            <a:r>
              <a:rPr lang="es-CO" sz="1200" dirty="0" smtClean="0">
                <a:solidFill>
                  <a:srgbClr val="00B050"/>
                </a:solidFill>
              </a:rPr>
              <a:t>total</a:t>
            </a:r>
            <a:r>
              <a:rPr lang="es-CO" sz="1200" dirty="0" smtClean="0"/>
              <a:t>, se comparó a CHEC con :</a:t>
            </a:r>
            <a:endParaRPr lang="es-CO" sz="1200" dirty="0"/>
          </a:p>
        </p:txBody>
      </p:sp>
      <p:sp>
        <p:nvSpPr>
          <p:cNvPr id="20" name="19 Flecha abajo"/>
          <p:cNvSpPr/>
          <p:nvPr/>
        </p:nvSpPr>
        <p:spPr bwMode="auto">
          <a:xfrm>
            <a:off x="5508104" y="3652664"/>
            <a:ext cx="144016" cy="21602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smtClean="0">
              <a:ln>
                <a:noFill/>
              </a:ln>
              <a:solidFill>
                <a:schemeClr val="tx1"/>
              </a:solidFill>
              <a:effectLst/>
              <a:latin typeface="Calibri" pitchFamily="34" charset="0"/>
              <a:cs typeface="Arial" pitchFamily="34" charset="0"/>
            </a:endParaRPr>
          </a:p>
        </p:txBody>
      </p:sp>
      <p:sp>
        <p:nvSpPr>
          <p:cNvPr id="21" name="20 CuadroTexto"/>
          <p:cNvSpPr txBox="1"/>
          <p:nvPr/>
        </p:nvSpPr>
        <p:spPr>
          <a:xfrm>
            <a:off x="4407908" y="3868688"/>
            <a:ext cx="2376264" cy="369332"/>
          </a:xfrm>
          <a:prstGeom prst="rect">
            <a:avLst/>
          </a:prstGeom>
          <a:noFill/>
        </p:spPr>
        <p:txBody>
          <a:bodyPr wrap="square" rtlCol="0">
            <a:spAutoFit/>
          </a:bodyPr>
          <a:lstStyle/>
          <a:p>
            <a:r>
              <a:rPr lang="es-CO" sz="900" b="0" i="1" dirty="0" smtClean="0"/>
              <a:t>Las empresas 2016 facilitaron en mayor grado la comparación de CHEC con 2 empresas.</a:t>
            </a:r>
            <a:endParaRPr lang="es-CO" sz="900" b="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iseño personalizado">
  <a:themeElements>
    <a:clrScheme name="8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8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iseño personalizado">
  <a:themeElements>
    <a:clrScheme name="9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9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iseño personalizado">
  <a:themeElements>
    <a:clrScheme name="10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10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iseño personalizado">
  <a:themeElements>
    <a:clrScheme name="1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1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iseño personalizado">
  <a:themeElements>
    <a:clrScheme name="12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12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iseño personalizado">
  <a:themeElements>
    <a:clrScheme name="13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iseño personalizado">
  <a:themeElements>
    <a:clrScheme name="14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iseño personalizado">
  <a:themeElements>
    <a:clrScheme name="15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iseño personalizado">
  <a:themeElements>
    <a:clrScheme name="16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ersonalizado">
  <a:themeElements>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ersonalizado">
  <a:themeElements>
    <a:clrScheme name="2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2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iseño personalizado">
  <a:themeElements>
    <a:clrScheme name="3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3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iseño personalizado">
  <a:themeElements>
    <a:clrScheme name="4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4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iseño personalizado">
  <a:themeElements>
    <a:clrScheme name="5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5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iseño personalizado">
  <a:themeElements>
    <a:clrScheme name="6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6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iseño personalizado">
  <a:themeElements>
    <a:clrScheme name="7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iseño personalizado">
      <a:majorFont>
        <a:latin typeface="Century Gothic"/>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sz="10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7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10.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11.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12.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13.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14.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15.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16.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2.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3.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4.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5.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6.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7.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8.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ppt/theme/themeOverride9.xml><?xml version="1.0" encoding="utf-8"?>
<a:themeOverride xmlns:a="http://schemas.openxmlformats.org/drawingml/2006/main">
  <a:clrScheme name="Chec">
    <a:dk1>
      <a:sysClr val="windowText" lastClr="000000"/>
    </a:dk1>
    <a:lt1>
      <a:sysClr val="window" lastClr="FFFFFF"/>
    </a:lt1>
    <a:dk2>
      <a:srgbClr val="287D36"/>
    </a:dk2>
    <a:lt2>
      <a:srgbClr val="EEECE1"/>
    </a:lt2>
    <a:accent1>
      <a:srgbClr val="36A9E1"/>
    </a:accent1>
    <a:accent2>
      <a:srgbClr val="C0504D"/>
    </a:accent2>
    <a:accent3>
      <a:srgbClr val="92C400"/>
    </a:accent3>
    <a:accent4>
      <a:srgbClr val="533B8F"/>
    </a:accent4>
    <a:accent5>
      <a:srgbClr val="00A696"/>
    </a:accent5>
    <a:accent6>
      <a:srgbClr val="FAD12C"/>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4820</Words>
  <Application/>
  <PresentationFormat>Personalizado</PresentationFormat>
  <Paragraphs>1225</Paragraphs>
  <Slides>44</Slides>
  <Notes>0</Notes>
  <HiddenSlides>2</HiddenSlides>
  <MMClips>0</MMClips>
  <ScaleCrop>false</ScaleCrop>
  <HeadingPairs>
    <vt:vector baseType="variant" size="6">
      <vt:variant>
        <vt:lpstr>Tema</vt:lpstr>
      </vt:variant>
      <vt:variant>
        <vt:i4>18</vt:i4>
      </vt:variant>
      <vt:variant>
        <vt:lpstr>Servidores OLE incrustados</vt:lpstr>
      </vt:variant>
      <vt:variant>
        <vt:i4>1</vt:i4>
      </vt:variant>
      <vt:variant>
        <vt:lpstr>Títulos de diapositiva</vt:lpstr>
      </vt:variant>
      <vt:variant>
        <vt:i4>44</vt:i4>
      </vt:variant>
    </vt:vector>
  </HeadingPairs>
  <TitlesOfParts>
    <vt:vector baseType="lpstr" size="63">
      <vt:lpstr>Diseño predeterminado</vt:lpstr>
      <vt:lpstr>Diseño personalizado</vt:lpstr>
      <vt:lpstr>1_Diseño personalizado</vt:lpstr>
      <vt:lpstr>2_Diseño personalizado</vt:lpstr>
      <vt:lpstr>3_Diseño personalizado</vt:lpstr>
      <vt:lpstr>4_Diseño personalizado</vt:lpstr>
      <vt:lpstr>5_Diseño personalizado</vt:lpstr>
      <vt:lpstr>6_Diseño personalizado</vt:lpstr>
      <vt:lpstr>7_Diseño personalizado</vt:lpstr>
      <vt:lpstr>8_Diseño personalizado</vt:lpstr>
      <vt:lpstr>9_Diseño personalizado</vt:lpstr>
      <vt:lpstr>10_Diseño personalizado</vt:lpstr>
      <vt:lpstr>11_Diseño personalizado</vt:lpstr>
      <vt:lpstr>12_Diseño personalizado</vt:lpstr>
      <vt:lpstr>13_Diseño personalizado</vt:lpstr>
      <vt:lpstr>14_Diseño personalizado</vt:lpstr>
      <vt:lpstr>15_Diseño personalizado</vt:lpstr>
      <vt:lpstr>16_Diseño personalizado</vt:lpstr>
      <vt:lpstr>Gráfico</vt:lpstr>
      <vt:lpstr>Estudio de Reputación – IGR Total</vt:lpstr>
      <vt:lpstr>IGR Total</vt:lpstr>
      <vt:lpstr>Contenido</vt:lpstr>
      <vt:lpstr>Objetivos</vt:lpstr>
      <vt:lpstr>Ficha Técnica</vt:lpstr>
      <vt:lpstr>Información técnica complementaria</vt:lpstr>
      <vt:lpstr>Detalle de la Muestra total del Estudio</vt:lpstr>
      <vt:lpstr>Caracterización de los entrevistados</vt:lpstr>
      <vt:lpstr>Empresas elegidas para Benchmark</vt:lpstr>
      <vt:lpstr>Caracterización de los entrevistados</vt:lpstr>
      <vt:lpstr>Diapositiva 11</vt:lpstr>
      <vt:lpstr>Concepto del IGR</vt:lpstr>
      <vt:lpstr>Diapositiva 13</vt:lpstr>
      <vt:lpstr>Diapositiva 14</vt:lpstr>
      <vt:lpstr>Diapositiva 15</vt:lpstr>
      <vt:lpstr>Resultado IGR CHEC </vt:lpstr>
      <vt:lpstr>Diapositiva 17</vt:lpstr>
      <vt:lpstr>Peso de los Grupos de Interés</vt:lpstr>
      <vt:lpstr>Diapositiva 19</vt:lpstr>
      <vt:lpstr>IGR vs peso Grupo de Interés </vt:lpstr>
      <vt:lpstr>Análisis Resultados IGR Peso e Impacto</vt:lpstr>
      <vt:lpstr>Desempeño por Factores Total</vt:lpstr>
      <vt:lpstr>Factores e IGR – Total 2016 </vt:lpstr>
      <vt:lpstr>Importancia de los Atributos para la Reputación </vt:lpstr>
      <vt:lpstr>Atributos con peso alto para CHEC y para Grupos de Interés</vt:lpstr>
      <vt:lpstr>Atributos con peso alto solamente para CHEC</vt:lpstr>
      <vt:lpstr>Atributos con peso alto Solo para los Grupos</vt:lpstr>
      <vt:lpstr>Atributos con peso alto Solo para los Grupos</vt:lpstr>
      <vt:lpstr>Categorización de los Atributos según su Evaluación y su Peso</vt:lpstr>
      <vt:lpstr>Atributos para gestión prioritaria en los Grupos de Interés</vt:lpstr>
      <vt:lpstr>Atributos para gestión prioritaria en los Grupos de Interés</vt:lpstr>
      <vt:lpstr>Atributos para gestión prioritaria en los Grupos de Interés</vt:lpstr>
      <vt:lpstr>Atributos para mantener  y aprovechar</vt:lpstr>
      <vt:lpstr>Atributos para mantener  y aprovechar</vt:lpstr>
      <vt:lpstr>Atributos para mantener  y aprovechar</vt:lpstr>
      <vt:lpstr>Comunicación  e Información Sobre CHEC </vt:lpstr>
      <vt:lpstr>Información escuchada e impacto en opinión de CHEC</vt:lpstr>
      <vt:lpstr>Información escuchada e impacto en opinión de CHEC</vt:lpstr>
      <vt:lpstr>Fuentes para la Información acerca de CHEC</vt:lpstr>
      <vt:lpstr> Credibilidad en las fuentes de información sobre CHEC</vt:lpstr>
      <vt:lpstr>Diapositiva 41</vt:lpstr>
      <vt:lpstr>Conclusiones</vt:lpstr>
      <vt:lpstr>Conclusiones</vt:lpstr>
      <vt:lpstr>Conclusiones</vt:lpstr>
    </vt:vector>
  </TitlesOfParts>
  <LinksUpToDate>false</LinksUpToDate>
  <SharedDoc>false</SharedDoc>
  <HyperlinksChanged>false</HyperlinksChanged>
  <AppVersion>12.0000</AppVersion>
  <Company/>
  <Template/>
  <Manager/>
</Properties>
</file>

<file path=docProps/core.xml><?xml version="1.0" encoding="utf-8"?>
<cp:coreProperties xmlns:cp="http://schemas.openxmlformats.org/package/2006/metadata/core-properties" xmlns:dc="http://purl.org/dc/elements/1.1/" xmlns:dcterms="http://purl.org/dc/terms/" xmlns:xsi="http://www.w3.org/2001/XMLSchema-instance">
  <dc:creator>Grupo EPM</dc:creator>
  <cp:revision>0</cp:revision>
  <dc:title>Diapositiva 1</dc:title>
</cp:coreProperties>
</file>

<file path=docProps/custom.xml><?xml version="1.0" encoding="utf-8"?>
<Properties xmlns="http://schemas.openxmlformats.org/officeDocument/2006/custom-properties" xmlns:vt="http://schemas.openxmlformats.org/officeDocument/2006/docPropsVTypes">
  <property pid="2" fmtid="{D5CDD505-2E9C-101B-9397-08002B2CF9AE}" name="my_tag_name">
    <vt:lpwstr>MetaClean sync </vt:lpwstr>
  </property>
</Properties>
</file>