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
<Relationships xmlns="http://schemas.openxmlformats.org/package/2006/relationships">
<Relationship Id="rId1" Target="ppt/presentation.xml" Type="http://schemas.openxmlformats.org/officeDocument/2006/relationships/officeDocument"/>
<Relationship Id="rId2" Target="docProps/thumbnail.jpeg" Type="http://schemas.openxmlformats.org/package/2006/relationships/metadata/thumbnail"/>
<Relationship Id="rId3" Target="docProps/core.xml" Type="http://schemas.openxmlformats.org/package/2006/relationships/metadata/core-properties"/>
<Relationship Id="rId4" Target="docProps/app.xml" Type="http://schemas.openxmlformats.org/officeDocument/2006/relationships/extended-properties"/>
<Relationship Id="rId5" Target="docProps/custom.xml" Type="http://schemas.openxmlformats.org/officeDocument/2006/relationships/custom-properties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63" r:id="rId7"/>
    <p:sldId id="269" r:id="rId8"/>
    <p:sldId id="260" r:id="rId9"/>
    <p:sldId id="266" r:id="rId10"/>
    <p:sldId id="267" r:id="rId11"/>
    <p:sldId id="270" r:id="rId12"/>
    <p:sldId id="261" r:id="rId13"/>
    <p:sldId id="262" r:id="rId14"/>
    <p:sldId id="265" r:id="rId15"/>
    <p:sldId id="26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83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C6D43-7FE0-49D2-865F-BD6B0488B438}" v="7" dt="2025-03-17T18:28:16.470"/>
    <p1510:client id="{81EE67D6-B37F-4F6E-A33E-04C568CE5E7D}" v="85" dt="2025-03-17T18:01:54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
<Relationships xmlns="http://schemas.openxmlformats.org/package/2006/relationships">
<Relationship Id="rId1" Target="slideMasters/slideMaster1.xml" Type="http://schemas.openxmlformats.org/officeDocument/2006/relationships/slideMaster"/>
<Relationship Id="rId10" Target="slides/slide9.xml" Type="http://schemas.openxmlformats.org/officeDocument/2006/relationships/slide"/>
<Relationship Id="rId11" Target="slides/slide10.xml" Type="http://schemas.openxmlformats.org/officeDocument/2006/relationships/slide"/>
<Relationship Id="rId12" Target="slides/slide11.xml" Type="http://schemas.openxmlformats.org/officeDocument/2006/relationships/slide"/>
<Relationship Id="rId13" Target="slides/slide12.xml" Type="http://schemas.openxmlformats.org/officeDocument/2006/relationships/slide"/>
<Relationship Id="rId14" Target="slides/slide13.xml" Type="http://schemas.openxmlformats.org/officeDocument/2006/relationships/slide"/>
<Relationship Id="rId15" Target="slides/slide14.xml" Type="http://schemas.openxmlformats.org/officeDocument/2006/relationships/slide"/>
<Relationship Id="rId16" Target="slides/slide15.xml" Type="http://schemas.openxmlformats.org/officeDocument/2006/relationships/slide"/>
<Relationship Id="rId17" Target="presProps.xml" Type="http://schemas.openxmlformats.org/officeDocument/2006/relationships/presProps"/>
<Relationship Id="rId18" Target="viewProps.xml" Type="http://schemas.openxmlformats.org/officeDocument/2006/relationships/viewProps"/>
<Relationship Id="rId19" Target="theme/theme1.xml" Type="http://schemas.openxmlformats.org/officeDocument/2006/relationships/theme"/>
<Relationship Id="rId2" Target="slides/slide1.xml" Type="http://schemas.openxmlformats.org/officeDocument/2006/relationships/slide"/>
<Relationship Id="rId20" Target="tableStyles.xml" Type="http://schemas.openxmlformats.org/officeDocument/2006/relationships/tableStyles"/>
<Relationship Id="rId21" Target="changesInfos/changesInfo1.xml" Type="http://schemas.microsoft.com/office/2016/11/relationships/changesInfo"/>
<Relationship Id="rId22" Target="revisionInfo.xml" Type="http://schemas.microsoft.com/office/2015/10/relationships/revisionInfo"/>
<Relationship Id="rId3" Target="slides/slide2.xml" Type="http://schemas.openxmlformats.org/officeDocument/2006/relationships/slide"/>
<Relationship Id="rId4" Target="slides/slide3.xml" Type="http://schemas.openxmlformats.org/officeDocument/2006/relationships/slide"/>
<Relationship Id="rId5" Target="slides/slide4.xml" Type="http://schemas.openxmlformats.org/officeDocument/2006/relationships/slide"/>
<Relationship Id="rId6" Target="slides/slide5.xml" Type="http://schemas.openxmlformats.org/officeDocument/2006/relationships/slide"/>
<Relationship Id="rId7" Target="slides/slide6.xml" Type="http://schemas.openxmlformats.org/officeDocument/2006/relationships/slide"/>
<Relationship Id="rId8" Target="slides/slide7.xml" Type="http://schemas.openxmlformats.org/officeDocument/2006/relationships/slide"/>
<Relationship Id="rId9" Target="slides/slide8.xml" Type="http://schemas.openxmlformats.org/officeDocument/2006/relationships/slide"/>
</Relationships>
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ban Gallego" userId="63dd166c505f857f" providerId="LiveId" clId="{49CC6D43-7FE0-49D2-865F-BD6B0488B438}"/>
    <pc:docChg chg="undo custSel modSld">
      <pc:chgData name="Esteban Gallego" userId="63dd166c505f857f" providerId="LiveId" clId="{49CC6D43-7FE0-49D2-865F-BD6B0488B438}" dt="2025-03-17T18:29:09.101" v="42" actId="34135"/>
      <pc:docMkLst>
        <pc:docMk/>
      </pc:docMkLst>
      <pc:sldChg chg="addSp delSp modSp mod setBg">
        <pc:chgData name="Esteban Gallego" userId="63dd166c505f857f" providerId="LiveId" clId="{49CC6D43-7FE0-49D2-865F-BD6B0488B438}" dt="2025-03-17T18:29:09.101" v="42" actId="34135"/>
        <pc:sldMkLst>
          <pc:docMk/>
          <pc:sldMk cId="1187567855" sldId="264"/>
        </pc:sldMkLst>
        <pc:spChg chg="add del">
          <ac:chgData name="Esteban Gallego" userId="63dd166c505f857f" providerId="LiveId" clId="{49CC6D43-7FE0-49D2-865F-BD6B0488B438}" dt="2025-03-17T18:28:22.222" v="39" actId="26606"/>
          <ac:spMkLst>
            <pc:docMk/>
            <pc:sldMk cId="1187567855" sldId="264"/>
            <ac:spMk id="11" creationId="{A9F529C3-C941-49FD-8C67-82F134F64BDB}"/>
          </ac:spMkLst>
        </pc:spChg>
        <pc:spChg chg="add del">
          <ac:chgData name="Esteban Gallego" userId="63dd166c505f857f" providerId="LiveId" clId="{49CC6D43-7FE0-49D2-865F-BD6B0488B438}" dt="2025-03-17T18:28:22.222" v="39" actId="26606"/>
          <ac:spMkLst>
            <pc:docMk/>
            <pc:sldMk cId="1187567855" sldId="264"/>
            <ac:spMk id="13" creationId="{20586029-32A0-47E5-9AEC-AE3ABA6B94D0}"/>
          </ac:spMkLst>
        </pc:spChg>
        <pc:picChg chg="add del mod ord">
          <ac:chgData name="Esteban Gallego" userId="63dd166c505f857f" providerId="LiveId" clId="{49CC6D43-7FE0-49D2-865F-BD6B0488B438}" dt="2025-03-17T18:28:26.815" v="41" actId="478"/>
          <ac:picMkLst>
            <pc:docMk/>
            <pc:sldMk cId="1187567855" sldId="264"/>
            <ac:picMk id="3" creationId="{4DB785CD-BC2A-7B02-1307-F9920CEAFD9A}"/>
          </ac:picMkLst>
        </pc:picChg>
        <pc:picChg chg="del mod">
          <ac:chgData name="Esteban Gallego" userId="63dd166c505f857f" providerId="LiveId" clId="{49CC6D43-7FE0-49D2-865F-BD6B0488B438}" dt="2025-03-17T18:23:56.534" v="1" actId="478"/>
          <ac:picMkLst>
            <pc:docMk/>
            <pc:sldMk cId="1187567855" sldId="264"/>
            <ac:picMk id="3" creationId="{98F1E392-B41B-E606-F0A2-E85F0C8587FE}"/>
          </ac:picMkLst>
        </pc:picChg>
        <pc:picChg chg="add mod ord">
          <ac:chgData name="Esteban Gallego" userId="63dd166c505f857f" providerId="LiveId" clId="{49CC6D43-7FE0-49D2-865F-BD6B0488B438}" dt="2025-03-17T18:28:08.364" v="32" actId="1076"/>
          <ac:picMkLst>
            <pc:docMk/>
            <pc:sldMk cId="1187567855" sldId="264"/>
            <ac:picMk id="4" creationId="{21AB224B-A19B-659D-1A5D-8E3472204022}"/>
          </ac:picMkLst>
        </pc:picChg>
        <pc:picChg chg="add del mod ord">
          <ac:chgData name="Esteban Gallego" userId="63dd166c505f857f" providerId="LiveId" clId="{49CC6D43-7FE0-49D2-865F-BD6B0488B438}" dt="2025-03-17T18:26:59.521" v="17" actId="478"/>
          <ac:picMkLst>
            <pc:docMk/>
            <pc:sldMk cId="1187567855" sldId="264"/>
            <ac:picMk id="4" creationId="{D6C682B1-4999-A4A9-3224-C88140106177}"/>
          </ac:picMkLst>
        </pc:picChg>
        <pc:picChg chg="add mod ord">
          <ac:chgData name="Esteban Gallego" userId="63dd166c505f857f" providerId="LiveId" clId="{49CC6D43-7FE0-49D2-865F-BD6B0488B438}" dt="2025-03-17T18:29:09.101" v="42" actId="34135"/>
          <ac:picMkLst>
            <pc:docMk/>
            <pc:sldMk cId="1187567855" sldId="264"/>
            <ac:picMk id="6" creationId="{4E9360A8-511A-EF84-4A56-D57893BAF653}"/>
          </ac:picMkLst>
        </pc:picChg>
        <pc:cxnChg chg="add del">
          <ac:chgData name="Esteban Gallego" userId="63dd166c505f857f" providerId="LiveId" clId="{49CC6D43-7FE0-49D2-865F-BD6B0488B438}" dt="2025-03-17T18:28:22.222" v="39" actId="26606"/>
          <ac:cxnSpMkLst>
            <pc:docMk/>
            <pc:sldMk cId="1187567855" sldId="264"/>
            <ac:cxnSpMk id="15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0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11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2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3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4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5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6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7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8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_rels/slideLayout9.xml.rels><?xml version="1.0" encoding="UTF-8" standalone="no"?>
<Relationships xmlns="http://schemas.openxmlformats.org/package/2006/relationships">
<Relationship Id="rId1" Target="../slideMasters/slideMaster1.xml" Type="http://schemas.openxmlformats.org/officeDocument/2006/relationships/slideMaster"/>
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3FD1F-80C5-1486-83A3-1C8BF1C35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C20453-9813-C828-8152-DC2060EB2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149B6-280A-685C-9CF9-57AD748F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63C4D-3B89-B68B-E592-469AD4E5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B77731-4003-A313-9120-1EE4843C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20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4CAD8-9549-4700-2267-7C432401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E305B7-671C-122E-9612-985A8A8D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4889B-305E-292E-E92A-584397C5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A962-99EC-401C-8714-843A8890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59D46-67DA-3915-06C0-7A351975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2F89CA-FEB7-49A8-C66D-AA64845C9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456AC-368B-7966-4EF0-FE31A9B1B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E6C06-86A4-B11A-8363-4465028F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35CD06-F2A9-931B-8C3F-75D2DB9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A2989-BCD6-2CFF-1983-414A2EA2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424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9E433-5172-E356-34DB-0CAF34AA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E900E-36D6-6430-6A2F-F0B97E482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60DB5-9061-5F5F-5DE9-D0AC7635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37D2F9-DF2A-7C08-33D1-21BC0DAA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E2940-7C76-31A9-EED2-C5E281D9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2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B18FC-6761-EB88-DE99-A46CE6DE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12980E-0746-857F-7BEB-FE3DECE8B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AEDA2-251B-C6E2-08D3-EBCFFC6E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6515F-2A37-E298-FF67-3771E7A6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7ED909-B04B-444F-319F-15A65857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867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454C4-BF8B-8C48-5282-CCC8713B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265CA1-B72F-0CB3-D876-4B77EF19E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B7A3E7-D17A-E6A6-4D63-981808769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12CCDC-DFDB-D847-C26C-DCFB04CB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EE0D20-D55A-40CF-7D5C-E9EC6DAE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44AA6C-E47A-B59B-2367-BE64BA8D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4860B-B01B-6FE7-9B5F-1CB268C4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588DA2-27FB-C684-2B7D-91B06A08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B38665-E16C-68D7-6706-969D81BF4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659A06-9141-109E-372D-25E39850E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01AE29-6BB2-CAE7-C207-175C56A3C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36CE2A-773D-D289-67CC-DF829E68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0B40EA-5D2D-DAF8-5D52-0CDEE412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C50241-ACA1-E689-E200-90EFEE81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85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9C819-ED54-E4BC-3B8E-BFB1307B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F5D5E-A384-8764-84A9-1B6D3553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B8B703-757D-79BA-A35B-7487F45B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75F9C2-B34F-EB58-C10A-DE0BEF68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80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D13DF4-C7B3-44E8-58EA-42FA7528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D5B272-008C-DF1D-1968-37B83E53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746D72-787B-2ECF-A19E-70D435FE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199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D09F5-FC51-5BF6-1CCC-B5B0FC74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534AD-941B-85D3-E0FD-5435823B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B7AF85-AE36-1714-3D44-87656C08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2B0F4D-E216-787C-68A8-24BCC9B9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02AC06-B304-71C4-4FBD-6F66BE8B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05A4B-E07F-4FFA-17B2-47AFDAF9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62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B4181-BAF9-CB44-809B-089E86DD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628317-37DC-ACA7-61CF-1CFA05D8B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9EAEDE-13FF-EB46-D117-E17528D0B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3B421C-91F0-9A78-C3D2-5BF8B4AE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361AA-E3C2-C815-0469-9B4219C8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4AA9D0-9732-D98B-2761-E5263F74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688740"/>
      </p:ext>
    </p:extLst>
  </p:cSld>
  <p:clrMapOvr>
    <a:masterClrMapping/>
  </p:clrMapOvr>
</p:sldLayout>
</file>

<file path=ppt/slideMasters/_rels/slideMaster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10" Target="../slideLayouts/slideLayout10.xml" Type="http://schemas.openxmlformats.org/officeDocument/2006/relationships/slideLayout"/>
<Relationship Id="rId11" Target="../slideLayouts/slideLayout11.xml" Type="http://schemas.openxmlformats.org/officeDocument/2006/relationships/slideLayout"/>
<Relationship Id="rId12" Target="../theme/theme1.xml" Type="http://schemas.openxmlformats.org/officeDocument/2006/relationships/theme"/>
<Relationship Id="rId2" Target="../slideLayouts/slideLayout2.xml" Type="http://schemas.openxmlformats.org/officeDocument/2006/relationships/slideLayout"/>
<Relationship Id="rId3" Target="../slideLayouts/slideLayout3.xml" Type="http://schemas.openxmlformats.org/officeDocument/2006/relationships/slideLayout"/>
<Relationship Id="rId4" Target="../slideLayouts/slideLayout4.xml" Type="http://schemas.openxmlformats.org/officeDocument/2006/relationships/slideLayout"/>
<Relationship Id="rId5" Target="../slideLayouts/slideLayout5.xml" Type="http://schemas.openxmlformats.org/officeDocument/2006/relationships/slideLayout"/>
<Relationship Id="rId6" Target="../slideLayouts/slideLayout6.xml" Type="http://schemas.openxmlformats.org/officeDocument/2006/relationships/slideLayout"/>
<Relationship Id="rId7" Target="../slideLayouts/slideLayout7.xml" Type="http://schemas.openxmlformats.org/officeDocument/2006/relationships/slideLayout"/>
<Relationship Id="rId8" Target="../slideLayouts/slideLayout8.xml" Type="http://schemas.openxmlformats.org/officeDocument/2006/relationships/slideLayout"/>
<Relationship Id="rId9" Target="../slideLayouts/slideLayout9.xml" Type="http://schemas.openxmlformats.org/officeDocument/2006/relationships/slideLayout"/>
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95FBAA-964F-645B-99B9-6CBEF18D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FCCB2D-083B-A2C1-88F6-A78698F8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9702F6-C22A-2584-7C2F-5DF297507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50D3A-4D47-46E9-B29B-E5AF83245ADD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3C086-0002-CF56-25CB-E57E0A0F9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16EA1A-AD5D-1F21-A89F-DB9CFCD7E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D1B00-E875-47B9-9AAD-35E6166908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7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
<Relationships xmlns="http://schemas.openxmlformats.org/package/2006/relationships">
<Relationship Id="rId1" Target="../slideLayouts/slideLayout1.xml" Type="http://schemas.openxmlformats.org/officeDocument/2006/relationships/slideLayout"/>
<Relationship Id="rId2" Target="../media/image1.png" Type="http://schemas.openxmlformats.org/officeDocument/2006/relationships/image"/>
<Relationship Id="rId3" Target="../media/image2.png" Type="http://schemas.openxmlformats.org/officeDocument/2006/relationships/image"/>
<Relationship Id="rId4" Target="../media/image3.svg" Type="http://schemas.openxmlformats.org/officeDocument/2006/relationships/image"/>
</Relationships>

</file>

<file path=ppt/slides/_rels/slide10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16.png" Type="http://schemas.openxmlformats.org/officeDocument/2006/relationships/image"/>
</Relationships>

</file>

<file path=ppt/slides/_rels/slide11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17.png" Type="http://schemas.openxmlformats.org/officeDocument/2006/relationships/image"/>
<Relationship Id="rId3" Target="../media/image18.png" Type="http://schemas.openxmlformats.org/officeDocument/2006/relationships/image"/>
<Relationship Id="rId4" Target="../media/image19.svg" Type="http://schemas.openxmlformats.org/officeDocument/2006/relationships/image"/>
</Relationships>

</file>

<file path=ppt/slides/_rels/slide12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20.png" Type="http://schemas.openxmlformats.org/officeDocument/2006/relationships/image"/>
</Relationships>

</file>

<file path=ppt/slides/_rels/slide13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21.png" Type="http://schemas.openxmlformats.org/officeDocument/2006/relationships/image"/>
</Relationships>

</file>

<file path=ppt/slides/_rels/slide14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10" Target="../media/image30.svg" Type="http://schemas.openxmlformats.org/officeDocument/2006/relationships/image"/>
<Relationship Id="rId11" Target="../media/image31.png" Type="http://schemas.openxmlformats.org/officeDocument/2006/relationships/image"/>
<Relationship Id="rId12" Target="../media/image32.svg" Type="http://schemas.openxmlformats.org/officeDocument/2006/relationships/image"/>
<Relationship Id="rId13" Target="../media/image33.png" Type="http://schemas.openxmlformats.org/officeDocument/2006/relationships/image"/>
<Relationship Id="rId14" Target="../media/image34.svg" Type="http://schemas.openxmlformats.org/officeDocument/2006/relationships/image"/>
<Relationship Id="rId15" Target="../media/image35.png" Type="http://schemas.openxmlformats.org/officeDocument/2006/relationships/image"/>
<Relationship Id="rId16" Target="../media/image36.svg" Type="http://schemas.openxmlformats.org/officeDocument/2006/relationships/image"/>
<Relationship Id="rId17" Target="../media/image37.png" Type="http://schemas.openxmlformats.org/officeDocument/2006/relationships/image"/>
<Relationship Id="rId18" Target="../media/image38.svg" Type="http://schemas.openxmlformats.org/officeDocument/2006/relationships/image"/>
<Relationship Id="rId19" Target="../media/image39.png" Type="http://schemas.openxmlformats.org/officeDocument/2006/relationships/image"/>
<Relationship Id="rId2" Target="../media/image22.png" Type="http://schemas.openxmlformats.org/officeDocument/2006/relationships/image"/>
<Relationship Id="rId20" Target="../media/image40.svg" Type="http://schemas.openxmlformats.org/officeDocument/2006/relationships/image"/>
<Relationship Id="rId21" Target="../media/image41.png" Type="http://schemas.openxmlformats.org/officeDocument/2006/relationships/image"/>
<Relationship Id="rId22" Target="../media/image42.svg" Type="http://schemas.openxmlformats.org/officeDocument/2006/relationships/image"/>
<Relationship Id="rId23" Target="../media/image43.png" Type="http://schemas.openxmlformats.org/officeDocument/2006/relationships/image"/>
<Relationship Id="rId24" Target="../media/image44.svg" Type="http://schemas.openxmlformats.org/officeDocument/2006/relationships/image"/>
<Relationship Id="rId25" Target="../media/image45.png" Type="http://schemas.openxmlformats.org/officeDocument/2006/relationships/image"/>
<Relationship Id="rId26" Target="../media/image46.svg" Type="http://schemas.openxmlformats.org/officeDocument/2006/relationships/image"/>
<Relationship Id="rId27" Target="../media/image47.png" Type="http://schemas.openxmlformats.org/officeDocument/2006/relationships/image"/>
<Relationship Id="rId28" Target="../media/image48.svg" Type="http://schemas.openxmlformats.org/officeDocument/2006/relationships/image"/>
<Relationship Id="rId29" Target="../media/image49.png" Type="http://schemas.openxmlformats.org/officeDocument/2006/relationships/image"/>
<Relationship Id="rId3" Target="../media/image23.png" Type="http://schemas.openxmlformats.org/officeDocument/2006/relationships/image"/>
<Relationship Id="rId30" Target="../media/image50.svg" Type="http://schemas.openxmlformats.org/officeDocument/2006/relationships/image"/>
<Relationship Id="rId31" Target="../media/image51.png" Type="http://schemas.openxmlformats.org/officeDocument/2006/relationships/image"/>
<Relationship Id="rId32" Target="../media/image52.svg" Type="http://schemas.openxmlformats.org/officeDocument/2006/relationships/image"/>
<Relationship Id="rId33" Target="../media/image53.png" Type="http://schemas.openxmlformats.org/officeDocument/2006/relationships/image"/>
<Relationship Id="rId34" Target="../media/image54.svg" Type="http://schemas.openxmlformats.org/officeDocument/2006/relationships/image"/>
<Relationship Id="rId35" Target="../media/image55.png" Type="http://schemas.openxmlformats.org/officeDocument/2006/relationships/image"/>
<Relationship Id="rId36" Target="../media/image56.svg" Type="http://schemas.openxmlformats.org/officeDocument/2006/relationships/image"/>
<Relationship Id="rId37" Target="../media/image57.png" Type="http://schemas.openxmlformats.org/officeDocument/2006/relationships/image"/>
<Relationship Id="rId38" Target="../media/image58.svg" Type="http://schemas.openxmlformats.org/officeDocument/2006/relationships/image"/>
<Relationship Id="rId39" Target="../media/image59.png" Type="http://schemas.openxmlformats.org/officeDocument/2006/relationships/image"/>
<Relationship Id="rId4" Target="../media/image24.svg" Type="http://schemas.openxmlformats.org/officeDocument/2006/relationships/image"/>
<Relationship Id="rId40" Target="../media/image60.svg" Type="http://schemas.openxmlformats.org/officeDocument/2006/relationships/image"/>
<Relationship Id="rId41" Target="../media/image61.png" Type="http://schemas.openxmlformats.org/officeDocument/2006/relationships/image"/>
<Relationship Id="rId42" Target="../media/image62.svg" Type="http://schemas.openxmlformats.org/officeDocument/2006/relationships/image"/>
<Relationship Id="rId43" Target="../media/image63.png" Type="http://schemas.openxmlformats.org/officeDocument/2006/relationships/image"/>
<Relationship Id="rId44" Target="../media/image64.svg" Type="http://schemas.openxmlformats.org/officeDocument/2006/relationships/image"/>
<Relationship Id="rId45" Target="../media/image65.png" Type="http://schemas.openxmlformats.org/officeDocument/2006/relationships/image"/>
<Relationship Id="rId46" Target="../media/image66.svg" Type="http://schemas.openxmlformats.org/officeDocument/2006/relationships/image"/>
<Relationship Id="rId47" Target="../media/image67.png" Type="http://schemas.openxmlformats.org/officeDocument/2006/relationships/image"/>
<Relationship Id="rId48" Target="../media/image68.svg" Type="http://schemas.openxmlformats.org/officeDocument/2006/relationships/image"/>
<Relationship Id="rId49" Target="../media/image69.png" Type="http://schemas.openxmlformats.org/officeDocument/2006/relationships/image"/>
<Relationship Id="rId5" Target="../media/image25.png" Type="http://schemas.openxmlformats.org/officeDocument/2006/relationships/image"/>
<Relationship Id="rId50" Target="../media/image70.svg" Type="http://schemas.openxmlformats.org/officeDocument/2006/relationships/image"/>
<Relationship Id="rId51" Target="../media/image71.png" Type="http://schemas.openxmlformats.org/officeDocument/2006/relationships/image"/>
<Relationship Id="rId52" Target="../media/image72.svg" Type="http://schemas.openxmlformats.org/officeDocument/2006/relationships/image"/>
<Relationship Id="rId53" Target="../media/image73.png" Type="http://schemas.openxmlformats.org/officeDocument/2006/relationships/image"/>
<Relationship Id="rId54" Target="../media/image74.svg" Type="http://schemas.openxmlformats.org/officeDocument/2006/relationships/image"/>
<Relationship Id="rId55" Target="../media/image75.png" Type="http://schemas.openxmlformats.org/officeDocument/2006/relationships/image"/>
<Relationship Id="rId56" Target="../media/image76.svg" Type="http://schemas.openxmlformats.org/officeDocument/2006/relationships/image"/>
<Relationship Id="rId57" Target="../media/image77.png" Type="http://schemas.openxmlformats.org/officeDocument/2006/relationships/image"/>
<Relationship Id="rId58" Target="../media/image78.svg" Type="http://schemas.openxmlformats.org/officeDocument/2006/relationships/image"/>
<Relationship Id="rId59" Target="../media/image79.png" Type="http://schemas.openxmlformats.org/officeDocument/2006/relationships/image"/>
<Relationship Id="rId6" Target="../media/image26.svg" Type="http://schemas.openxmlformats.org/officeDocument/2006/relationships/image"/>
<Relationship Id="rId60" Target="../media/image80.svg" Type="http://schemas.openxmlformats.org/officeDocument/2006/relationships/image"/>
<Relationship Id="rId7" Target="../media/image27.png" Type="http://schemas.openxmlformats.org/officeDocument/2006/relationships/image"/>
<Relationship Id="rId8" Target="../media/image28.svg" Type="http://schemas.openxmlformats.org/officeDocument/2006/relationships/image"/>
<Relationship Id="rId9" Target="../media/image29.png" Type="http://schemas.openxmlformats.org/officeDocument/2006/relationships/image"/>
</Relationships>

</file>

<file path=ppt/slides/_rels/slide15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81.png" Type="http://schemas.openxmlformats.org/officeDocument/2006/relationships/image"/>
</Relationships>

</file>

<file path=ppt/slides/_rels/slide2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4.png" Type="http://schemas.openxmlformats.org/officeDocument/2006/relationships/image"/>
</Relationships>

</file>

<file path=ppt/slides/_rels/slide3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5.png" Type="http://schemas.openxmlformats.org/officeDocument/2006/relationships/image"/>
</Relationships>

</file>

<file path=ppt/slides/_rels/slide4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6.png" Type="http://schemas.openxmlformats.org/officeDocument/2006/relationships/image"/>
<Relationship Id="rId3" Target="../media/image7.png" Type="http://schemas.openxmlformats.org/officeDocument/2006/relationships/image"/>
<Relationship Id="rId4" Target="../media/image8.svg" Type="http://schemas.openxmlformats.org/officeDocument/2006/relationships/image"/>
</Relationships>

</file>

<file path=ppt/slides/_rels/slide5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9.png" Type="http://schemas.openxmlformats.org/officeDocument/2006/relationships/image"/>
</Relationships>

</file>

<file path=ppt/slides/_rels/slide6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10.png" Type="http://schemas.openxmlformats.org/officeDocument/2006/relationships/image"/>
</Relationships>

</file>

<file path=ppt/slides/_rels/slide7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11.png" Type="http://schemas.openxmlformats.org/officeDocument/2006/relationships/image"/>
<Relationship Id="rId3" Target="../media/image12.png" Type="http://schemas.openxmlformats.org/officeDocument/2006/relationships/image"/>
<Relationship Id="rId4" Target="../media/image13.svg" Type="http://schemas.openxmlformats.org/officeDocument/2006/relationships/image"/>
</Relationships>

</file>

<file path=ppt/slides/_rels/slide8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14.png" Type="http://schemas.openxmlformats.org/officeDocument/2006/relationships/image"/>
</Relationships>

</file>

<file path=ppt/slides/_rels/slide9.xml.rels><?xml version="1.0" encoding="UTF-8" standalone="no"?>
<Relationships xmlns="http://schemas.openxmlformats.org/package/2006/relationships">
<Relationship Id="rId1" Target="../slideLayouts/slideLayout2.xml" Type="http://schemas.openxmlformats.org/officeDocument/2006/relationships/slideLayout"/>
<Relationship Id="rId2" Target="../media/image15.png" Type="http://schemas.openxmlformats.org/officeDocument/2006/relationships/image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verde, niño, pequeño&#10;&#10;El contenido generado por IA puede ser incorrecto.">
            <a:extLst>
              <a:ext uri="{FF2B5EF4-FFF2-40B4-BE49-F238E27FC236}">
                <a16:creationId xmlns:a16="http://schemas.microsoft.com/office/drawing/2014/main" id="{5F423B49-3E8D-592F-CE9A-00765F3591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3702FCC-791E-4491-99F8-52D488C29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30DCCD4-5029-5E42-67E2-FF2473D7E142}"/>
              </a:ext>
            </a:extLst>
          </p:cNvPr>
          <p:cNvSpPr txBox="1"/>
          <p:nvPr/>
        </p:nvSpPr>
        <p:spPr>
          <a:xfrm>
            <a:off x="885467" y="5512897"/>
            <a:ext cx="4517572" cy="976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4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Título de </a:t>
            </a:r>
            <a:r>
              <a:rPr lang="es-MX" sz="4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Presentación</a:t>
            </a:r>
            <a:endParaRPr lang="es-CO" sz="4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9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BE44721E-257A-4086-0267-5A83C9CF0D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5A35CB9-7DEA-68B7-8DF1-1C8BABF4A07D}"/>
              </a:ext>
            </a:extLst>
          </p:cNvPr>
          <p:cNvSpPr txBox="1"/>
          <p:nvPr/>
        </p:nvSpPr>
        <p:spPr>
          <a:xfrm>
            <a:off x="3962399" y="2192542"/>
            <a:ext cx="707141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3B44E7-25D0-4145-B72E-19E79E284941}"/>
              </a:ext>
            </a:extLst>
          </p:cNvPr>
          <p:cNvSpPr txBox="1"/>
          <p:nvPr/>
        </p:nvSpPr>
        <p:spPr>
          <a:xfrm>
            <a:off x="3962399" y="2760518"/>
            <a:ext cx="7071418" cy="200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porta.</a:t>
            </a:r>
          </a:p>
        </p:txBody>
      </p:sp>
    </p:spTree>
    <p:extLst>
      <p:ext uri="{BB962C8B-B14F-4D97-AF65-F5344CB8AC3E}">
        <p14:creationId xmlns:p14="http://schemas.microsoft.com/office/powerpoint/2010/main" val="70987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37511FA9-D94C-369E-322B-FE8EE72CC1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2CA05A-4BDC-7ED0-5BBE-65E280929652}"/>
              </a:ext>
            </a:extLst>
          </p:cNvPr>
          <p:cNvSpPr txBox="1"/>
          <p:nvPr/>
        </p:nvSpPr>
        <p:spPr>
          <a:xfrm>
            <a:off x="1270477" y="2164681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9A5757-FE8A-BBC2-CC9E-2C69F2460F73}"/>
              </a:ext>
            </a:extLst>
          </p:cNvPr>
          <p:cNvSpPr txBox="1"/>
          <p:nvPr/>
        </p:nvSpPr>
        <p:spPr>
          <a:xfrm>
            <a:off x="1270477" y="2705150"/>
            <a:ext cx="9493776" cy="237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justo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non. Ad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ultrices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0A00159-7EBA-8384-118C-86635C6D3375}"/>
              </a:ext>
            </a:extLst>
          </p:cNvPr>
          <p:cNvGrpSpPr/>
          <p:nvPr/>
        </p:nvGrpSpPr>
        <p:grpSpPr>
          <a:xfrm>
            <a:off x="293212" y="200327"/>
            <a:ext cx="1809909" cy="733377"/>
            <a:chOff x="293212" y="200327"/>
            <a:chExt cx="1809909" cy="73337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8806F81-3A4A-EB23-9FA3-DEA00B79DFCE}"/>
                </a:ext>
              </a:extLst>
            </p:cNvPr>
            <p:cNvSpPr txBox="1"/>
            <p:nvPr/>
          </p:nvSpPr>
          <p:spPr>
            <a:xfrm>
              <a:off x="1005558" y="413128"/>
              <a:ext cx="1097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Gobernanza</a:t>
              </a:r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B1EA4BDE-FF56-16E7-D23C-4DF7F760F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212" y="200327"/>
              <a:ext cx="727000" cy="733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34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D5DB479F-7C8F-4355-B4F8-F0E6899A81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1652D7B-F7CD-7C6D-7DA2-59445E27C11B}"/>
              </a:ext>
            </a:extLst>
          </p:cNvPr>
          <p:cNvSpPr txBox="1"/>
          <p:nvPr/>
        </p:nvSpPr>
        <p:spPr>
          <a:xfrm>
            <a:off x="1187115" y="2304836"/>
            <a:ext cx="707141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4537EA-713F-ECE3-8ABC-9A51008AF9D4}"/>
              </a:ext>
            </a:extLst>
          </p:cNvPr>
          <p:cNvSpPr txBox="1"/>
          <p:nvPr/>
        </p:nvSpPr>
        <p:spPr>
          <a:xfrm>
            <a:off x="1187115" y="2872812"/>
            <a:ext cx="7796462" cy="19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porta.</a:t>
            </a:r>
          </a:p>
        </p:txBody>
      </p:sp>
    </p:spTree>
    <p:extLst>
      <p:ext uri="{BB962C8B-B14F-4D97-AF65-F5344CB8AC3E}">
        <p14:creationId xmlns:p14="http://schemas.microsoft.com/office/powerpoint/2010/main" val="402878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809EDE98-7093-4EF3-ED90-7FCBE580A2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F1A35B-E373-154D-E700-C6318B91872E}"/>
              </a:ext>
            </a:extLst>
          </p:cNvPr>
          <p:cNvSpPr txBox="1"/>
          <p:nvPr/>
        </p:nvSpPr>
        <p:spPr>
          <a:xfrm>
            <a:off x="869423" y="1117361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75E7FE-13AF-F7A8-07C6-04CFD0A8B893}"/>
              </a:ext>
            </a:extLst>
          </p:cNvPr>
          <p:cNvSpPr txBox="1"/>
          <p:nvPr/>
        </p:nvSpPr>
        <p:spPr>
          <a:xfrm>
            <a:off x="869423" y="1685337"/>
            <a:ext cx="7183713" cy="23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volutpal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70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80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8264B10-698F-40D3-E8E9-94BFFD17C1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973D41-A575-C55E-339F-1E58E51B5D8C}"/>
              </a:ext>
            </a:extLst>
          </p:cNvPr>
          <p:cNvSpPr txBox="1"/>
          <p:nvPr/>
        </p:nvSpPr>
        <p:spPr>
          <a:xfrm>
            <a:off x="6772917" y="780476"/>
            <a:ext cx="4408430" cy="120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3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Iconografía disponible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CAE309A-C480-142C-5233-A17EFEB3A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09" y="2243121"/>
            <a:ext cx="904875" cy="9048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0216C337-2912-9EC8-1375-DC53495D4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7821" y="2224071"/>
            <a:ext cx="923925" cy="92392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E2A54B7-592D-9DC4-73C0-AB39B188D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0663" y="2309796"/>
            <a:ext cx="933450" cy="8382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A966442-D52E-574D-17E5-4B08EC56D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7033" y="2377708"/>
            <a:ext cx="1162050" cy="69532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2AA9FF5-3720-DED4-8B00-0BD6770C4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2808" y="2196271"/>
            <a:ext cx="838200" cy="105727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4FDEFD6A-AAF3-8943-774A-8CAA0C8EA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84733" y="2339145"/>
            <a:ext cx="838200" cy="77152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56269F6-EAA1-7597-103C-767A898A2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1971" y="3429000"/>
            <a:ext cx="971550" cy="85725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0B9B64AF-69FD-4B7E-5826-55200DB27A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8295" y="3343275"/>
            <a:ext cx="942975" cy="942975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5AF2DB37-E286-2252-8D7A-D59E3034FF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10663" y="3429000"/>
            <a:ext cx="885825" cy="885825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BCB4D235-14BA-5DFE-A86A-72D32688D5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96822" y="3429000"/>
            <a:ext cx="895350" cy="89535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387AC710-2D60-6A21-D05C-A6083C7185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145145" y="3381374"/>
            <a:ext cx="695325" cy="866775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A88316C4-6FBA-9ECB-4DEA-5A0335D2E1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77117" y="3486150"/>
            <a:ext cx="742950" cy="742950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F53C4D6-CCB0-D7AD-DC79-C7D4DAB795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903833" y="3460367"/>
            <a:ext cx="742950" cy="74295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583350C0-ABCE-6675-D4F3-C3CB838B0F8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91877" y="3443287"/>
            <a:ext cx="847725" cy="857250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153A9336-2866-2D3D-DC42-371CBD658A0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744089" y="3486150"/>
            <a:ext cx="781050" cy="78105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52AED62B-E77C-8DE2-C3DF-111B5AD1CB2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711412" y="3457575"/>
            <a:ext cx="809625" cy="80962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5ABFC2BF-D7F7-E89D-1310-92FEA236CBC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16670" y="4529277"/>
            <a:ext cx="790576" cy="946465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E0509C35-7FCD-2719-81DB-09D8FD70A4B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005281" y="4568151"/>
            <a:ext cx="946465" cy="946465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92072163-E698-7974-DA86-3E6BA665017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143694" y="4743098"/>
            <a:ext cx="838200" cy="752475"/>
          </a:xfrm>
          <a:prstGeom prst="rect">
            <a:avLst/>
          </a:prstGeom>
        </p:spPr>
      </p:pic>
      <p:pic>
        <p:nvPicPr>
          <p:cNvPr id="53" name="Gráfico 52">
            <a:extLst>
              <a:ext uri="{FF2B5EF4-FFF2-40B4-BE49-F238E27FC236}">
                <a16:creationId xmlns:a16="http://schemas.microsoft.com/office/drawing/2014/main" id="{4B8ED4D1-4C8B-E03D-0B56-7F49509B0CC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4173842" y="4707197"/>
            <a:ext cx="818330" cy="807419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839B4288-D80E-24C1-A0AE-07B872F58A5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674433" y="3457575"/>
            <a:ext cx="682085" cy="809976"/>
          </a:xfrm>
          <a:prstGeom prst="rect">
            <a:avLst/>
          </a:prstGeom>
        </p:spPr>
      </p:pic>
      <p:pic>
        <p:nvPicPr>
          <p:cNvPr id="57" name="Gráfico 56">
            <a:extLst>
              <a:ext uri="{FF2B5EF4-FFF2-40B4-BE49-F238E27FC236}">
                <a16:creationId xmlns:a16="http://schemas.microsoft.com/office/drawing/2014/main" id="{F95E4CBD-0EE5-304D-CECA-EF3034B1DCC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145145" y="4653706"/>
            <a:ext cx="781050" cy="914400"/>
          </a:xfrm>
          <a:prstGeom prst="rect">
            <a:avLst/>
          </a:prstGeom>
        </p:spPr>
      </p:pic>
      <p:pic>
        <p:nvPicPr>
          <p:cNvPr id="61" name="Gráfico 60">
            <a:extLst>
              <a:ext uri="{FF2B5EF4-FFF2-40B4-BE49-F238E27FC236}">
                <a16:creationId xmlns:a16="http://schemas.microsoft.com/office/drawing/2014/main" id="{61BFC071-02E1-E192-A6B8-EDBA7280D1E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108745" y="4653706"/>
            <a:ext cx="705317" cy="866775"/>
          </a:xfrm>
          <a:prstGeom prst="rect">
            <a:avLst/>
          </a:prstGeom>
        </p:spPr>
      </p:pic>
      <p:pic>
        <p:nvPicPr>
          <p:cNvPr id="63" name="Gráfico 62">
            <a:extLst>
              <a:ext uri="{FF2B5EF4-FFF2-40B4-BE49-F238E27FC236}">
                <a16:creationId xmlns:a16="http://schemas.microsoft.com/office/drawing/2014/main" id="{4D1A8F50-D14A-37D2-AF70-00F7CDBF9100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010936" y="4865328"/>
            <a:ext cx="635847" cy="702778"/>
          </a:xfrm>
          <a:prstGeom prst="rect">
            <a:avLst/>
          </a:prstGeom>
        </p:spPr>
      </p:pic>
      <p:pic>
        <p:nvPicPr>
          <p:cNvPr id="71" name="Gráfico 70">
            <a:extLst>
              <a:ext uri="{FF2B5EF4-FFF2-40B4-BE49-F238E27FC236}">
                <a16:creationId xmlns:a16="http://schemas.microsoft.com/office/drawing/2014/main" id="{B1EE8EA0-6ECC-F405-B54D-BC87B1B0E07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975309" y="5904933"/>
            <a:ext cx="504825" cy="504825"/>
          </a:xfrm>
          <a:prstGeom prst="rect">
            <a:avLst/>
          </a:prstGeom>
        </p:spPr>
      </p:pic>
      <p:pic>
        <p:nvPicPr>
          <p:cNvPr id="73" name="Gráfico 72">
            <a:extLst>
              <a:ext uri="{FF2B5EF4-FFF2-40B4-BE49-F238E27FC236}">
                <a16:creationId xmlns:a16="http://schemas.microsoft.com/office/drawing/2014/main" id="{9695D632-05BE-9E76-C510-DFB7D7A18CDB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554833" y="5917466"/>
            <a:ext cx="504825" cy="504825"/>
          </a:xfrm>
          <a:prstGeom prst="rect">
            <a:avLst/>
          </a:prstGeom>
        </p:spPr>
      </p:pic>
      <p:pic>
        <p:nvPicPr>
          <p:cNvPr id="75" name="Gráfico 74">
            <a:extLst>
              <a:ext uri="{FF2B5EF4-FFF2-40B4-BE49-F238E27FC236}">
                <a16:creationId xmlns:a16="http://schemas.microsoft.com/office/drawing/2014/main" id="{84830D67-BEB1-367C-B984-DC564FCEBD81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2134357" y="5904932"/>
            <a:ext cx="504825" cy="504825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E4800A01-80FB-B08E-04CE-162E580BD9C6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713881" y="5920336"/>
            <a:ext cx="504825" cy="504825"/>
          </a:xfrm>
          <a:prstGeom prst="rect">
            <a:avLst/>
          </a:prstGeom>
        </p:spPr>
      </p:pic>
      <p:pic>
        <p:nvPicPr>
          <p:cNvPr id="79" name="Gráfico 78">
            <a:extLst>
              <a:ext uri="{FF2B5EF4-FFF2-40B4-BE49-F238E27FC236}">
                <a16:creationId xmlns:a16="http://schemas.microsoft.com/office/drawing/2014/main" id="{BD57E7D2-D820-3D7C-AA7B-06D10C2A19D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3293405" y="5923846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9360A8-511A-EF84-4A56-D57893BAF6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6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EB4CCBE4-D7C7-CE56-3EF2-DFAC9CF01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31D243-D960-A8A5-4320-63B9F4B748DA}"/>
              </a:ext>
            </a:extLst>
          </p:cNvPr>
          <p:cNvSpPr txBox="1"/>
          <p:nvPr/>
        </p:nvSpPr>
        <p:spPr>
          <a:xfrm>
            <a:off x="1270477" y="989024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0C244A-458B-0211-6E72-7B9B0FC733B8}"/>
              </a:ext>
            </a:extLst>
          </p:cNvPr>
          <p:cNvSpPr txBox="1"/>
          <p:nvPr/>
        </p:nvSpPr>
        <p:spPr>
          <a:xfrm>
            <a:off x="1270477" y="1529493"/>
            <a:ext cx="9493776" cy="237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justo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non. Ad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ultrices</a:t>
            </a:r>
          </a:p>
        </p:txBody>
      </p:sp>
    </p:spTree>
    <p:extLst>
      <p:ext uri="{BB962C8B-B14F-4D97-AF65-F5344CB8AC3E}">
        <p14:creationId xmlns:p14="http://schemas.microsoft.com/office/powerpoint/2010/main" val="222236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hombre">
            <a:extLst>
              <a:ext uri="{FF2B5EF4-FFF2-40B4-BE49-F238E27FC236}">
                <a16:creationId xmlns:a16="http://schemas.microsoft.com/office/drawing/2014/main" id="{128DE92E-8543-88E4-DD07-B6DA5E96E8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2C4644-B78D-26F8-05DD-1A04EC5FEF81}"/>
              </a:ext>
            </a:extLst>
          </p:cNvPr>
          <p:cNvSpPr txBox="1"/>
          <p:nvPr/>
        </p:nvSpPr>
        <p:spPr>
          <a:xfrm>
            <a:off x="2409466" y="1909989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FDA8B0-5CA9-37A6-8FA1-6111C94083C4}"/>
              </a:ext>
            </a:extLst>
          </p:cNvPr>
          <p:cNvSpPr txBox="1"/>
          <p:nvPr/>
        </p:nvSpPr>
        <p:spPr>
          <a:xfrm>
            <a:off x="3384884" y="2514292"/>
            <a:ext cx="7732294" cy="23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justo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8485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53A9B6-E0A7-A588-01D8-1AEF606CB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3F228F-DA3A-ED80-6082-265DD499A09E}"/>
              </a:ext>
            </a:extLst>
          </p:cNvPr>
          <p:cNvSpPr txBox="1"/>
          <p:nvPr/>
        </p:nvSpPr>
        <p:spPr>
          <a:xfrm>
            <a:off x="1270477" y="2164681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53FAF-6C89-105A-38CB-ADEB5BA37D2D}"/>
              </a:ext>
            </a:extLst>
          </p:cNvPr>
          <p:cNvSpPr txBox="1"/>
          <p:nvPr/>
        </p:nvSpPr>
        <p:spPr>
          <a:xfrm>
            <a:off x="1270477" y="2705150"/>
            <a:ext cx="9493776" cy="237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justo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non. Ad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ultrices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514BBF8-B5E7-B07D-A36D-C6542CA8B1CD}"/>
              </a:ext>
            </a:extLst>
          </p:cNvPr>
          <p:cNvGrpSpPr/>
          <p:nvPr/>
        </p:nvGrpSpPr>
        <p:grpSpPr>
          <a:xfrm>
            <a:off x="293212" y="207720"/>
            <a:ext cx="1809909" cy="718595"/>
            <a:chOff x="293212" y="207720"/>
            <a:chExt cx="1809909" cy="71859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152004B-4F14-B285-4A67-1456DB93F95A}"/>
                </a:ext>
              </a:extLst>
            </p:cNvPr>
            <p:cNvSpPr txBox="1"/>
            <p:nvPr/>
          </p:nvSpPr>
          <p:spPr>
            <a:xfrm>
              <a:off x="1005558" y="413128"/>
              <a:ext cx="10975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Ambiental</a:t>
              </a:r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FE6C4BFB-A583-2D5B-4135-37B318BDA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212" y="207720"/>
              <a:ext cx="712346" cy="718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17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77E2E15-5DD2-10FE-8174-8F5652ACED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0680B15-0BAF-7479-0791-880BCA0D414B}"/>
              </a:ext>
            </a:extLst>
          </p:cNvPr>
          <p:cNvSpPr txBox="1"/>
          <p:nvPr/>
        </p:nvSpPr>
        <p:spPr>
          <a:xfrm>
            <a:off x="789213" y="2416772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79A59E-FFF5-22CD-8DCB-2C3157E89EEF}"/>
              </a:ext>
            </a:extLst>
          </p:cNvPr>
          <p:cNvSpPr txBox="1"/>
          <p:nvPr/>
        </p:nvSpPr>
        <p:spPr>
          <a:xfrm>
            <a:off x="789213" y="2984748"/>
            <a:ext cx="7183713" cy="23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volutpal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85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ombr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D7DD9D74-1029-874F-4A61-2D99CF8BC4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0D3A3D-003B-9DCD-C8BF-80908B839E89}"/>
              </a:ext>
            </a:extLst>
          </p:cNvPr>
          <p:cNvSpPr txBox="1"/>
          <p:nvPr/>
        </p:nvSpPr>
        <p:spPr>
          <a:xfrm>
            <a:off x="5746225" y="1493261"/>
            <a:ext cx="5162408" cy="125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C7B7FE-74FE-1462-FE2B-B058DFC07626}"/>
              </a:ext>
            </a:extLst>
          </p:cNvPr>
          <p:cNvSpPr txBox="1"/>
          <p:nvPr/>
        </p:nvSpPr>
        <p:spPr>
          <a:xfrm>
            <a:off x="5746224" y="2744116"/>
            <a:ext cx="5868259" cy="23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porta.</a:t>
            </a:r>
          </a:p>
        </p:txBody>
      </p:sp>
    </p:spTree>
    <p:extLst>
      <p:ext uri="{BB962C8B-B14F-4D97-AF65-F5344CB8AC3E}">
        <p14:creationId xmlns:p14="http://schemas.microsoft.com/office/powerpoint/2010/main" val="225632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alimentos, guitarra&#10;&#10;El contenido generado por IA puede ser incorrecto.">
            <a:extLst>
              <a:ext uri="{FF2B5EF4-FFF2-40B4-BE49-F238E27FC236}">
                <a16:creationId xmlns:a16="http://schemas.microsoft.com/office/drawing/2014/main" id="{BE80B59C-C16D-3829-0AED-C8E8B5790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40291A7-697F-234A-B4AA-0BE3DBB0B81C}"/>
              </a:ext>
            </a:extLst>
          </p:cNvPr>
          <p:cNvSpPr txBox="1"/>
          <p:nvPr/>
        </p:nvSpPr>
        <p:spPr>
          <a:xfrm>
            <a:off x="1270477" y="2164681"/>
            <a:ext cx="8707712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5F82C1-344A-F2D4-E05C-D5C21211EFBE}"/>
              </a:ext>
            </a:extLst>
          </p:cNvPr>
          <p:cNvSpPr txBox="1"/>
          <p:nvPr/>
        </p:nvSpPr>
        <p:spPr>
          <a:xfrm>
            <a:off x="1270477" y="2705150"/>
            <a:ext cx="9493776" cy="237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justo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non. Ad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ultrices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4375BC0-C136-3896-8AF1-91B6A330E659}"/>
              </a:ext>
            </a:extLst>
          </p:cNvPr>
          <p:cNvGrpSpPr/>
          <p:nvPr/>
        </p:nvGrpSpPr>
        <p:grpSpPr>
          <a:xfrm>
            <a:off x="293212" y="203427"/>
            <a:ext cx="1596548" cy="718594"/>
            <a:chOff x="293212" y="203427"/>
            <a:chExt cx="1596548" cy="718594"/>
          </a:xfrm>
        </p:grpSpPr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2E74C68-1A1A-630D-8366-0CAA5F74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212" y="203427"/>
              <a:ext cx="712345" cy="718594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F487D86-64CF-8978-19BD-278B345FBE38}"/>
                </a:ext>
              </a:extLst>
            </p:cNvPr>
            <p:cNvSpPr txBox="1"/>
            <p:nvPr/>
          </p:nvSpPr>
          <p:spPr>
            <a:xfrm>
              <a:off x="1005557" y="382352"/>
              <a:ext cx="884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17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9B300DB-8D9E-A5DF-1E09-148D655086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981A043-875B-99D7-6E0E-375777D1CB50}"/>
              </a:ext>
            </a:extLst>
          </p:cNvPr>
          <p:cNvSpPr txBox="1"/>
          <p:nvPr/>
        </p:nvSpPr>
        <p:spPr>
          <a:xfrm>
            <a:off x="1928203" y="1887382"/>
            <a:ext cx="707141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99A63A-5AF4-BB8C-2393-A6440515B0DB}"/>
              </a:ext>
            </a:extLst>
          </p:cNvPr>
          <p:cNvSpPr txBox="1"/>
          <p:nvPr/>
        </p:nvSpPr>
        <p:spPr>
          <a:xfrm>
            <a:off x="1928203" y="2455358"/>
            <a:ext cx="7183713" cy="238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tristique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orci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litora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gravida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bibendum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dictumst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senectus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volutpal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338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3172AFE-B798-ECF4-53F4-F6832DF188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D455D2-8B8C-2174-9EC1-30E8FDD8C427}"/>
              </a:ext>
            </a:extLst>
          </p:cNvPr>
          <p:cNvSpPr txBox="1"/>
          <p:nvPr/>
        </p:nvSpPr>
        <p:spPr>
          <a:xfrm>
            <a:off x="1187115" y="2529425"/>
            <a:ext cx="7071418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s-MX" sz="5400" b="1" dirty="0">
                <a:solidFill>
                  <a:srgbClr val="A2C830"/>
                </a:solidFill>
                <a:latin typeface="Arial Rounded MT Bold" panose="020F0704030504030204" pitchFamily="34" charset="0"/>
              </a:rPr>
              <a:t>Título de Diapositiva</a:t>
            </a:r>
            <a:endParaRPr lang="es-CO" sz="5400" b="1" dirty="0">
              <a:solidFill>
                <a:srgbClr val="A2C83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7FC8A8-1193-6EC0-21B2-F397E4D7F78D}"/>
              </a:ext>
            </a:extLst>
          </p:cNvPr>
          <p:cNvSpPr txBox="1"/>
          <p:nvPr/>
        </p:nvSpPr>
        <p:spPr>
          <a:xfrm>
            <a:off x="1187115" y="3097401"/>
            <a:ext cx="7796462" cy="19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Lorem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ipsum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dolor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amet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consectetur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adipiscing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elit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malesuada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ullamcorper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vestibulum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arcu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dictum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quam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quisque, ac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donec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mus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convallis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sed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natoque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aptent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suscipit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Vivamus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ridiculus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suspendisse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sollicitudin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at </a:t>
            </a:r>
            <a:r>
              <a:rPr lang="es-MX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ligula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ut porta.</a:t>
            </a:r>
          </a:p>
        </p:txBody>
      </p:sp>
    </p:spTree>
    <p:extLst>
      <p:ext uri="{BB962C8B-B14F-4D97-AF65-F5344CB8AC3E}">
        <p14:creationId xmlns:p14="http://schemas.microsoft.com/office/powerpoint/2010/main" val="2060315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/>
  <PresentationFormat>Panorámica</PresentationFormat>
  <Paragraphs>29</Paragraphs>
  <Slides>15</Slides>
  <Notes>0</Notes>
  <HiddenSlides>0</HiddenSlides>
  <MMClips>0</MMClips>
  <ScaleCrop>false</ScaleCrop>
  <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baseType="lpstr" size="20">
      <vt:lpstr>Aptos</vt:lpstr>
      <vt:lpstr>Aptos Display</vt:lpstr>
      <vt:lpstr>Arial</vt:lpstr>
      <vt:lpstr>Arial Rounded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Grupo EPM</dc:creator>
  <cp:revision>0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pid="2" fmtid="{D5CDD505-2E9C-101B-9397-08002B2CF9AE}" name="my_tag_name">
    <vt:lpwstr>MetaClean sync </vt:lpwstr>
  </property>
</Properties>
</file>