
<file path=[Content_Types].xml><?xml version="1.0" encoding="utf-8"?>
<Types xmlns="http://schemas.openxmlformats.org/package/2006/content-types">
  <Default ContentType="application/x-fontdata" Extension="fntdata"/>
  <Default ContentType="image/jpeg" Extension="jp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core.xml" Type="http://schemas.openxmlformats.org/package/2006/relationships/metadata/core-properties"/>
<Relationship Id="rId3" Target="docProps/app.xml" Type="http://schemas.openxmlformats.org/officeDocument/2006/relationships/extended-properties"/>
<Relationship Id="rId4"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81" r:id="rId9"/>
    <p:sldId id="282" r:id="rId10"/>
    <p:sldId id="283" r:id="rId11"/>
    <p:sldId id="284" r:id="rId12"/>
  </p:sldIdLst>
  <p:sldSz cx="12192000" cy="6858000"/>
  <p:notesSz cx="6858000" cy="9144000"/>
  <p:embeddedFontLs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
      <p:font typeface="Overlock" panose="020B0604020202020204"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eFnz+Xqhm71bcDtHQk6xbT5cc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B71E5-85D4-4F3A-A0D5-109C7B7CF2CA}" v="240" dt="2022-09-27T21:16:33.944"/>
  </p1510:revLst>
</p1510:revInfo>
</file>

<file path=ppt/tableStyles.xml><?xml version="1.0" encoding="utf-8"?>
<a:tblStyleLst xmlns:a="http://schemas.openxmlformats.org/drawingml/2006/main" def="{9D3556D5-D6FB-40AE-BFD7-426436494750}">
  <a:tblStyle styleId="{9D3556D5-D6FB-40AE-BFD7-42643649475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E3D09D9B-6632-4785-A8DB-0E85B6023249}" styleName="Table_1">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F1E8"/>
          </a:solidFill>
        </a:fill>
      </a:tcStyle>
    </a:band1H>
    <a:band2H>
      <a:tcTxStyle/>
      <a:tcStyle>
        <a:tcBdr/>
      </a:tcStyle>
    </a:band2H>
    <a:band1V>
      <a:tcTxStyle/>
      <a:tcStyle>
        <a:tcBdr/>
        <a:fill>
          <a:solidFill>
            <a:srgbClr val="EBF1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2" d="100"/>
          <a:sy n="62" d="100"/>
        </p:scale>
        <p:origin x="258"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notesMasters/notesMaster1.xml" Type="http://schemas.openxmlformats.org/officeDocument/2006/relationships/notesMaster"/>
<Relationship Id="rId14" Target="fonts/font1.fntdata" Type="http://schemas.openxmlformats.org/officeDocument/2006/relationships/font"/>
<Relationship Id="rId15" Target="fonts/font2.fntdata" Type="http://schemas.openxmlformats.org/officeDocument/2006/relationships/font"/>
<Relationship Id="rId16" Target="fonts/font3.fntdata" Type="http://schemas.openxmlformats.org/officeDocument/2006/relationships/font"/>
<Relationship Id="rId17" Target="fonts/font4.fntdata" Type="http://schemas.openxmlformats.org/officeDocument/2006/relationships/font"/>
<Relationship Id="rId18" Target="fonts/font5.fntdata" Type="http://schemas.openxmlformats.org/officeDocument/2006/relationships/font"/>
<Relationship Id="rId19" Target="fonts/font6.fntdata" Type="http://schemas.openxmlformats.org/officeDocument/2006/relationships/font"/>
<Relationship Id="rId2" Target="slides/slide1.xml" Type="http://schemas.openxmlformats.org/officeDocument/2006/relationships/slide"/>
<Relationship Id="rId20" Target="fonts/font7.fntdata" Type="http://schemas.openxmlformats.org/officeDocument/2006/relationships/font"/>
<Relationship Id="rId21" Target="fonts/font8.fntdata" Type="http://schemas.openxmlformats.org/officeDocument/2006/relationships/font"/>
<Relationship Id="rId22" Target="fonts/font9.fntdata" Type="http://schemas.openxmlformats.org/officeDocument/2006/relationships/font"/>
<Relationship Id="rId23" Target="fonts/font10.fntdata" Type="http://schemas.openxmlformats.org/officeDocument/2006/relationships/font"/>
<Relationship Id="rId24" Target="fonts/font11.fntdata" Type="http://schemas.openxmlformats.org/officeDocument/2006/relationships/font"/>
<Relationship Id="rId25" Target="fonts/font12.fntdata" Type="http://schemas.openxmlformats.org/officeDocument/2006/relationships/font"/>
<Relationship Id="rId26" Target="fonts/font13.fntdata" Type="http://schemas.openxmlformats.org/officeDocument/2006/relationships/font"/>
<Relationship Id="rId3" Target="slides/slide2.xml" Type="http://schemas.openxmlformats.org/officeDocument/2006/relationships/slide"/>
<Relationship Id="rId4" Target="slides/slide3.xml" Type="http://schemas.openxmlformats.org/officeDocument/2006/relationships/slide"/>
<Relationship Id="rId43" Target="metadata" Type="http://customschemas.google.com/relationships/presentationmetadata"/>
<Relationship Id="rId44" Target="presProps.xml" Type="http://schemas.openxmlformats.org/officeDocument/2006/relationships/presProps"/>
<Relationship Id="rId45" Target="viewProps.xml" Type="http://schemas.openxmlformats.org/officeDocument/2006/relationships/viewProps"/>
<Relationship Id="rId46" Target="theme/theme1.xml" Type="http://schemas.openxmlformats.org/officeDocument/2006/relationships/theme"/>
<Relationship Id="rId47" Target="tableStyles.xml" Type="http://schemas.openxmlformats.org/officeDocument/2006/relationships/tableStyles"/>
<Relationship Id="rId48" Target="changesInfos/changesInfo1.xml" Type="http://schemas.microsoft.com/office/2016/11/relationships/changesInfo"/>
<Relationship Id="rId49" Target="revisionInfo.xml" Type="http://schemas.microsoft.com/office/2015/10/relationships/revisionInfo"/>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Y JULIETH JARAMILLO SOLANO" userId="d198bb37-c4de-4db5-9b44-4ce56aa3ffa5" providerId="ADAL" clId="{31DB71E5-85D4-4F3A-A0D5-109C7B7CF2CA}"/>
    <pc:docChg chg="undo custSel modSld">
      <pc:chgData name="ANDRY JULIETH JARAMILLO SOLANO" userId="d198bb37-c4de-4db5-9b44-4ce56aa3ffa5" providerId="ADAL" clId="{31DB71E5-85D4-4F3A-A0D5-109C7B7CF2CA}" dt="2022-09-28T13:02:34.346" v="1148"/>
      <pc:docMkLst>
        <pc:docMk/>
      </pc:docMkLst>
      <pc:sldChg chg="addSp delSp modSp mod">
        <pc:chgData name="ANDRY JULIETH JARAMILLO SOLANO" userId="d198bb37-c4de-4db5-9b44-4ce56aa3ffa5" providerId="ADAL" clId="{31DB71E5-85D4-4F3A-A0D5-109C7B7CF2CA}" dt="2022-09-28T13:02:34.346" v="1148"/>
        <pc:sldMkLst>
          <pc:docMk/>
          <pc:sldMk cId="0" sldId="256"/>
        </pc:sldMkLst>
        <pc:spChg chg="add mod">
          <ac:chgData name="ANDRY JULIETH JARAMILLO SOLANO" userId="d198bb37-c4de-4db5-9b44-4ce56aa3ffa5" providerId="ADAL" clId="{31DB71E5-85D4-4F3A-A0D5-109C7B7CF2CA}" dt="2022-09-28T13:02:27.826" v="1146" actId="1076"/>
          <ac:spMkLst>
            <pc:docMk/>
            <pc:sldMk cId="0" sldId="256"/>
            <ac:spMk id="2" creationId="{A0D6F46F-477B-2BA3-0F1F-37DFCAD6D18F}"/>
          </ac:spMkLst>
        </pc:spChg>
        <pc:spChg chg="del mod">
          <ac:chgData name="ANDRY JULIETH JARAMILLO SOLANO" userId="d198bb37-c4de-4db5-9b44-4ce56aa3ffa5" providerId="ADAL" clId="{31DB71E5-85D4-4F3A-A0D5-109C7B7CF2CA}" dt="2022-09-28T13:02:34.346" v="1148"/>
          <ac:spMkLst>
            <pc:docMk/>
            <pc:sldMk cId="0" sldId="256"/>
            <ac:spMk id="85" creationId="{00000000-0000-0000-0000-000000000000}"/>
          </ac:spMkLst>
        </pc:spChg>
        <pc:picChg chg="mod">
          <ac:chgData name="ANDRY JULIETH JARAMILLO SOLANO" userId="d198bb37-c4de-4db5-9b44-4ce56aa3ffa5" providerId="ADAL" clId="{31DB71E5-85D4-4F3A-A0D5-109C7B7CF2CA}" dt="2022-09-27T12:44:35.695" v="57" actId="962"/>
          <ac:picMkLst>
            <pc:docMk/>
            <pc:sldMk cId="0" sldId="256"/>
            <ac:picMk id="84" creationId="{00000000-0000-0000-0000-000000000000}"/>
          </ac:picMkLst>
        </pc:picChg>
      </pc:sldChg>
      <pc:sldChg chg="modSp mod">
        <pc:chgData name="ANDRY JULIETH JARAMILLO SOLANO" userId="d198bb37-c4de-4db5-9b44-4ce56aa3ffa5" providerId="ADAL" clId="{31DB71E5-85D4-4F3A-A0D5-109C7B7CF2CA}" dt="2022-09-27T21:04:55.700" v="1073" actId="13244"/>
        <pc:sldMkLst>
          <pc:docMk/>
          <pc:sldMk cId="0" sldId="257"/>
        </pc:sldMkLst>
        <pc:spChg chg="mod">
          <ac:chgData name="ANDRY JULIETH JARAMILLO SOLANO" userId="d198bb37-c4de-4db5-9b44-4ce56aa3ffa5" providerId="ADAL" clId="{31DB71E5-85D4-4F3A-A0D5-109C7B7CF2CA}" dt="2022-09-27T21:03:43.692" v="1065" actId="1036"/>
          <ac:spMkLst>
            <pc:docMk/>
            <pc:sldMk cId="0" sldId="257"/>
            <ac:spMk id="92" creationId="{00000000-0000-0000-0000-000000000000}"/>
          </ac:spMkLst>
        </pc:spChg>
        <pc:spChg chg="ord">
          <ac:chgData name="ANDRY JULIETH JARAMILLO SOLANO" userId="d198bb37-c4de-4db5-9b44-4ce56aa3ffa5" providerId="ADAL" clId="{31DB71E5-85D4-4F3A-A0D5-109C7B7CF2CA}" dt="2022-09-27T21:00:59.557" v="1051" actId="13244"/>
          <ac:spMkLst>
            <pc:docMk/>
            <pc:sldMk cId="0" sldId="257"/>
            <ac:spMk id="104" creationId="{00000000-0000-0000-0000-000000000000}"/>
          </ac:spMkLst>
        </pc:spChg>
        <pc:spChg chg="ord">
          <ac:chgData name="ANDRY JULIETH JARAMILLO SOLANO" userId="d198bb37-c4de-4db5-9b44-4ce56aa3ffa5" providerId="ADAL" clId="{31DB71E5-85D4-4F3A-A0D5-109C7B7CF2CA}" dt="2022-09-27T21:03:59.542" v="1066" actId="13244"/>
          <ac:spMkLst>
            <pc:docMk/>
            <pc:sldMk cId="0" sldId="257"/>
            <ac:spMk id="106" creationId="{00000000-0000-0000-0000-000000000000}"/>
          </ac:spMkLst>
        </pc:spChg>
        <pc:spChg chg="mod ord">
          <ac:chgData name="ANDRY JULIETH JARAMILLO SOLANO" userId="d198bb37-c4de-4db5-9b44-4ce56aa3ffa5" providerId="ADAL" clId="{31DB71E5-85D4-4F3A-A0D5-109C7B7CF2CA}" dt="2022-09-27T21:01:56.488" v="1056" actId="13244"/>
          <ac:spMkLst>
            <pc:docMk/>
            <pc:sldMk cId="0" sldId="257"/>
            <ac:spMk id="108" creationId="{00000000-0000-0000-0000-000000000000}"/>
          </ac:spMkLst>
        </pc:spChg>
        <pc:spChg chg="mod ord">
          <ac:chgData name="ANDRY JULIETH JARAMILLO SOLANO" userId="d198bb37-c4de-4db5-9b44-4ce56aa3ffa5" providerId="ADAL" clId="{31DB71E5-85D4-4F3A-A0D5-109C7B7CF2CA}" dt="2022-09-27T21:01:58.421" v="1057" actId="13244"/>
          <ac:spMkLst>
            <pc:docMk/>
            <pc:sldMk cId="0" sldId="257"/>
            <ac:spMk id="109" creationId="{00000000-0000-0000-0000-000000000000}"/>
          </ac:spMkLst>
        </pc:spChg>
        <pc:spChg chg="mod ord">
          <ac:chgData name="ANDRY JULIETH JARAMILLO SOLANO" userId="d198bb37-c4de-4db5-9b44-4ce56aa3ffa5" providerId="ADAL" clId="{31DB71E5-85D4-4F3A-A0D5-109C7B7CF2CA}" dt="2022-09-27T21:02:10.282" v="1061"/>
          <ac:spMkLst>
            <pc:docMk/>
            <pc:sldMk cId="0" sldId="257"/>
            <ac:spMk id="110" creationId="{00000000-0000-0000-0000-000000000000}"/>
          </ac:spMkLst>
        </pc:spChg>
        <pc:spChg chg="ord">
          <ac:chgData name="ANDRY JULIETH JARAMILLO SOLANO" userId="d198bb37-c4de-4db5-9b44-4ce56aa3ffa5" providerId="ADAL" clId="{31DB71E5-85D4-4F3A-A0D5-109C7B7CF2CA}" dt="2022-09-27T21:04:25.479" v="1070" actId="13244"/>
          <ac:spMkLst>
            <pc:docMk/>
            <pc:sldMk cId="0" sldId="257"/>
            <ac:spMk id="111" creationId="{00000000-0000-0000-0000-000000000000}"/>
          </ac:spMkLst>
        </pc:spChg>
        <pc:spChg chg="ord">
          <ac:chgData name="ANDRY JULIETH JARAMILLO SOLANO" userId="d198bb37-c4de-4db5-9b44-4ce56aa3ffa5" providerId="ADAL" clId="{31DB71E5-85D4-4F3A-A0D5-109C7B7CF2CA}" dt="2022-09-27T21:04:35.034" v="1071" actId="13244"/>
          <ac:spMkLst>
            <pc:docMk/>
            <pc:sldMk cId="0" sldId="257"/>
            <ac:spMk id="112" creationId="{00000000-0000-0000-0000-000000000000}"/>
          </ac:spMkLst>
        </pc:spChg>
        <pc:spChg chg="mod ord">
          <ac:chgData name="ANDRY JULIETH JARAMILLO SOLANO" userId="d198bb37-c4de-4db5-9b44-4ce56aa3ffa5" providerId="ADAL" clId="{31DB71E5-85D4-4F3A-A0D5-109C7B7CF2CA}" dt="2022-09-27T21:04:21.674" v="1069" actId="13244"/>
          <ac:spMkLst>
            <pc:docMk/>
            <pc:sldMk cId="0" sldId="257"/>
            <ac:spMk id="113" creationId="{00000000-0000-0000-0000-000000000000}"/>
          </ac:spMkLst>
        </pc:spChg>
        <pc:spChg chg="ord">
          <ac:chgData name="ANDRY JULIETH JARAMILLO SOLANO" userId="d198bb37-c4de-4db5-9b44-4ce56aa3ffa5" providerId="ADAL" clId="{31DB71E5-85D4-4F3A-A0D5-109C7B7CF2CA}" dt="2022-09-27T21:04:10.488" v="1067" actId="13244"/>
          <ac:spMkLst>
            <pc:docMk/>
            <pc:sldMk cId="0" sldId="257"/>
            <ac:spMk id="114" creationId="{00000000-0000-0000-0000-000000000000}"/>
          </ac:spMkLst>
        </pc:spChg>
        <pc:spChg chg="ord">
          <ac:chgData name="ANDRY JULIETH JARAMILLO SOLANO" userId="d198bb37-c4de-4db5-9b44-4ce56aa3ffa5" providerId="ADAL" clId="{31DB71E5-85D4-4F3A-A0D5-109C7B7CF2CA}" dt="2022-09-27T21:04:55.700" v="1073" actId="13244"/>
          <ac:spMkLst>
            <pc:docMk/>
            <pc:sldMk cId="0" sldId="257"/>
            <ac:spMk id="121" creationId="{00000000-0000-0000-0000-000000000000}"/>
          </ac:spMkLst>
        </pc:spChg>
        <pc:grpChg chg="mod">
          <ac:chgData name="ANDRY JULIETH JARAMILLO SOLANO" userId="d198bb37-c4de-4db5-9b44-4ce56aa3ffa5" providerId="ADAL" clId="{31DB71E5-85D4-4F3A-A0D5-109C7B7CF2CA}" dt="2022-09-27T12:48:19.521" v="338" actId="962"/>
          <ac:grpSpMkLst>
            <pc:docMk/>
            <pc:sldMk cId="0" sldId="257"/>
            <ac:grpSpMk id="93" creationId="{00000000-0000-0000-0000-000000000000}"/>
          </ac:grpSpMkLst>
        </pc:grpChg>
        <pc:picChg chg="mod ord">
          <ac:chgData name="ANDRY JULIETH JARAMILLO SOLANO" userId="d198bb37-c4de-4db5-9b44-4ce56aa3ffa5" providerId="ADAL" clId="{31DB71E5-85D4-4F3A-A0D5-109C7B7CF2CA}" dt="2022-09-27T21:03:40.023" v="1064" actId="13244"/>
          <ac:picMkLst>
            <pc:docMk/>
            <pc:sldMk cId="0" sldId="257"/>
            <ac:picMk id="91" creationId="{00000000-0000-0000-0000-000000000000}"/>
          </ac:picMkLst>
        </pc:picChg>
        <pc:cxnChg chg="mod">
          <ac:chgData name="ANDRY JULIETH JARAMILLO SOLANO" userId="d198bb37-c4de-4db5-9b44-4ce56aa3ffa5" providerId="ADAL" clId="{31DB71E5-85D4-4F3A-A0D5-109C7B7CF2CA}" dt="2022-09-27T21:04:53.608" v="1072" actId="962"/>
          <ac:cxnSpMkLst>
            <pc:docMk/>
            <pc:sldMk cId="0" sldId="257"/>
            <ac:cxnSpMk id="115" creationId="{00000000-0000-0000-0000-000000000000}"/>
          </ac:cxnSpMkLst>
        </pc:cxnChg>
        <pc:cxnChg chg="mod">
          <ac:chgData name="ANDRY JULIETH JARAMILLO SOLANO" userId="d198bb37-c4de-4db5-9b44-4ce56aa3ffa5" providerId="ADAL" clId="{31DB71E5-85D4-4F3A-A0D5-109C7B7CF2CA}" dt="2022-09-27T20:51:25.142" v="617" actId="962"/>
          <ac:cxnSpMkLst>
            <pc:docMk/>
            <pc:sldMk cId="0" sldId="257"/>
            <ac:cxnSpMk id="116" creationId="{00000000-0000-0000-0000-000000000000}"/>
          </ac:cxnSpMkLst>
        </pc:cxnChg>
        <pc:cxnChg chg="mod">
          <ac:chgData name="ANDRY JULIETH JARAMILLO SOLANO" userId="d198bb37-c4de-4db5-9b44-4ce56aa3ffa5" providerId="ADAL" clId="{31DB71E5-85D4-4F3A-A0D5-109C7B7CF2CA}" dt="2022-09-27T20:51:33.869" v="618" actId="962"/>
          <ac:cxnSpMkLst>
            <pc:docMk/>
            <pc:sldMk cId="0" sldId="257"/>
            <ac:cxnSpMk id="117" creationId="{00000000-0000-0000-0000-000000000000}"/>
          </ac:cxnSpMkLst>
        </pc:cxnChg>
        <pc:cxnChg chg="mod">
          <ac:chgData name="ANDRY JULIETH JARAMILLO SOLANO" userId="d198bb37-c4de-4db5-9b44-4ce56aa3ffa5" providerId="ADAL" clId="{31DB71E5-85D4-4F3A-A0D5-109C7B7CF2CA}" dt="2022-09-27T20:51:55.995" v="619" actId="962"/>
          <ac:cxnSpMkLst>
            <pc:docMk/>
            <pc:sldMk cId="0" sldId="257"/>
            <ac:cxnSpMk id="118" creationId="{00000000-0000-0000-0000-000000000000}"/>
          </ac:cxnSpMkLst>
        </pc:cxnChg>
        <pc:cxnChg chg="mod">
          <ac:chgData name="ANDRY JULIETH JARAMILLO SOLANO" userId="d198bb37-c4de-4db5-9b44-4ce56aa3ffa5" providerId="ADAL" clId="{31DB71E5-85D4-4F3A-A0D5-109C7B7CF2CA}" dt="2022-09-27T20:52:07.450" v="620" actId="962"/>
          <ac:cxnSpMkLst>
            <pc:docMk/>
            <pc:sldMk cId="0" sldId="257"/>
            <ac:cxnSpMk id="119" creationId="{00000000-0000-0000-0000-000000000000}"/>
          </ac:cxnSpMkLst>
        </pc:cxnChg>
        <pc:cxnChg chg="mod">
          <ac:chgData name="ANDRY JULIETH JARAMILLO SOLANO" userId="d198bb37-c4de-4db5-9b44-4ce56aa3ffa5" providerId="ADAL" clId="{31DB71E5-85D4-4F3A-A0D5-109C7B7CF2CA}" dt="2022-09-27T20:52:12.939" v="621" actId="962"/>
          <ac:cxnSpMkLst>
            <pc:docMk/>
            <pc:sldMk cId="0" sldId="257"/>
            <ac:cxnSpMk id="120" creationId="{00000000-0000-0000-0000-000000000000}"/>
          </ac:cxnSpMkLst>
        </pc:cxnChg>
      </pc:sldChg>
      <pc:sldChg chg="addSp delSp modSp mod">
        <pc:chgData name="ANDRY JULIETH JARAMILLO SOLANO" userId="d198bb37-c4de-4db5-9b44-4ce56aa3ffa5" providerId="ADAL" clId="{31DB71E5-85D4-4F3A-A0D5-109C7B7CF2CA}" dt="2022-09-27T12:51:44.157" v="501" actId="113"/>
        <pc:sldMkLst>
          <pc:docMk/>
          <pc:sldMk cId="0" sldId="258"/>
        </pc:sldMkLst>
        <pc:spChg chg="add mod">
          <ac:chgData name="ANDRY JULIETH JARAMILLO SOLANO" userId="d198bb37-c4de-4db5-9b44-4ce56aa3ffa5" providerId="ADAL" clId="{31DB71E5-85D4-4F3A-A0D5-109C7B7CF2CA}" dt="2022-09-27T12:51:44.157" v="501" actId="113"/>
          <ac:spMkLst>
            <pc:docMk/>
            <pc:sldMk cId="0" sldId="258"/>
            <ac:spMk id="2" creationId="{E49F4C34-AAE9-C916-5C2B-C1108A03A2FA}"/>
          </ac:spMkLst>
        </pc:spChg>
        <pc:spChg chg="del">
          <ac:chgData name="ANDRY JULIETH JARAMILLO SOLANO" userId="d198bb37-c4de-4db5-9b44-4ce56aa3ffa5" providerId="ADAL" clId="{31DB71E5-85D4-4F3A-A0D5-109C7B7CF2CA}" dt="2022-09-27T12:51:08.344" v="494" actId="478"/>
          <ac:spMkLst>
            <pc:docMk/>
            <pc:sldMk cId="0" sldId="258"/>
            <ac:spMk id="127" creationId="{00000000-0000-0000-0000-000000000000}"/>
          </ac:spMkLst>
        </pc:spChg>
        <pc:picChg chg="mod">
          <ac:chgData name="ANDRY JULIETH JARAMILLO SOLANO" userId="d198bb37-c4de-4db5-9b44-4ce56aa3ffa5" providerId="ADAL" clId="{31DB71E5-85D4-4F3A-A0D5-109C7B7CF2CA}" dt="2022-09-27T12:46:44.391" v="169" actId="962"/>
          <ac:picMkLst>
            <pc:docMk/>
            <pc:sldMk cId="0" sldId="258"/>
            <ac:picMk id="126" creationId="{00000000-0000-0000-0000-000000000000}"/>
          </ac:picMkLst>
        </pc:picChg>
      </pc:sldChg>
      <pc:sldChg chg="addSp delSp modSp mod">
        <pc:chgData name="ANDRY JULIETH JARAMILLO SOLANO" userId="d198bb37-c4de-4db5-9b44-4ce56aa3ffa5" providerId="ADAL" clId="{31DB71E5-85D4-4F3A-A0D5-109C7B7CF2CA}" dt="2022-09-27T21:14:55.515" v="1124" actId="13244"/>
        <pc:sldMkLst>
          <pc:docMk/>
          <pc:sldMk cId="0" sldId="259"/>
        </pc:sldMkLst>
        <pc:spChg chg="mod">
          <ac:chgData name="ANDRY JULIETH JARAMILLO SOLANO" userId="d198bb37-c4de-4db5-9b44-4ce56aa3ffa5" providerId="ADAL" clId="{31DB71E5-85D4-4F3A-A0D5-109C7B7CF2CA}" dt="2022-09-27T21:13:40.730" v="1111" actId="13244"/>
          <ac:spMkLst>
            <pc:docMk/>
            <pc:sldMk cId="0" sldId="259"/>
            <ac:spMk id="2" creationId="{00000000-0000-0000-0000-000000000000}"/>
          </ac:spMkLst>
        </pc:spChg>
        <pc:spChg chg="add del mod">
          <ac:chgData name="ANDRY JULIETH JARAMILLO SOLANO" userId="d198bb37-c4de-4db5-9b44-4ce56aa3ffa5" providerId="ADAL" clId="{31DB71E5-85D4-4F3A-A0D5-109C7B7CF2CA}" dt="2022-09-27T21:05:17.976" v="1074" actId="478"/>
          <ac:spMkLst>
            <pc:docMk/>
            <pc:sldMk cId="0" sldId="259"/>
            <ac:spMk id="3" creationId="{D797A313-2934-AF55-BB60-F76F25AC71D8}"/>
          </ac:spMkLst>
        </pc:spChg>
        <pc:spChg chg="add del mod">
          <ac:chgData name="ANDRY JULIETH JARAMILLO SOLANO" userId="d198bb37-c4de-4db5-9b44-4ce56aa3ffa5" providerId="ADAL" clId="{31DB71E5-85D4-4F3A-A0D5-109C7B7CF2CA}" dt="2022-09-27T21:05:20.631" v="1075" actId="478"/>
          <ac:spMkLst>
            <pc:docMk/>
            <pc:sldMk cId="0" sldId="259"/>
            <ac:spMk id="5" creationId="{07FF396D-5D33-355C-E08E-61075414259B}"/>
          </ac:spMkLst>
        </pc:spChg>
        <pc:spChg chg="add mod">
          <ac:chgData name="ANDRY JULIETH JARAMILLO SOLANO" userId="d198bb37-c4de-4db5-9b44-4ce56aa3ffa5" providerId="ADAL" clId="{31DB71E5-85D4-4F3A-A0D5-109C7B7CF2CA}" dt="2022-09-27T21:14:35.529" v="1120" actId="170"/>
          <ac:spMkLst>
            <pc:docMk/>
            <pc:sldMk cId="0" sldId="259"/>
            <ac:spMk id="6" creationId="{B2146BD6-7CB8-E199-BB7E-0A28A603540D}"/>
          </ac:spMkLst>
        </pc:spChg>
        <pc:spChg chg="del mod">
          <ac:chgData name="ANDRY JULIETH JARAMILLO SOLANO" userId="d198bb37-c4de-4db5-9b44-4ce56aa3ffa5" providerId="ADAL" clId="{31DB71E5-85D4-4F3A-A0D5-109C7B7CF2CA}" dt="2022-09-27T21:05:51.451" v="1080" actId="478"/>
          <ac:spMkLst>
            <pc:docMk/>
            <pc:sldMk cId="0" sldId="259"/>
            <ac:spMk id="134"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36"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37"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38"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39"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0"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1"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2" creationId="{00000000-0000-0000-0000-000000000000}"/>
          </ac:spMkLst>
        </pc:spChg>
        <pc:spChg chg="del">
          <ac:chgData name="ANDRY JULIETH JARAMILLO SOLANO" userId="d198bb37-c4de-4db5-9b44-4ce56aa3ffa5" providerId="ADAL" clId="{31DB71E5-85D4-4F3A-A0D5-109C7B7CF2CA}" dt="2022-09-27T21:05:32.190" v="1077" actId="478"/>
          <ac:spMkLst>
            <pc:docMk/>
            <pc:sldMk cId="0" sldId="259"/>
            <ac:spMk id="143"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4"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5"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6"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7"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8"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49"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0"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1"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2"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3"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4"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5"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6"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7" creationId="{00000000-0000-0000-0000-000000000000}"/>
          </ac:spMkLst>
        </pc:spChg>
        <pc:spChg chg="mod">
          <ac:chgData name="ANDRY JULIETH JARAMILLO SOLANO" userId="d198bb37-c4de-4db5-9b44-4ce56aa3ffa5" providerId="ADAL" clId="{31DB71E5-85D4-4F3A-A0D5-109C7B7CF2CA}" dt="2022-09-27T21:07:09.336" v="1092" actId="1076"/>
          <ac:spMkLst>
            <pc:docMk/>
            <pc:sldMk cId="0" sldId="259"/>
            <ac:spMk id="158" creationId="{00000000-0000-0000-0000-000000000000}"/>
          </ac:spMkLst>
        </pc:spChg>
        <pc:spChg chg="mod">
          <ac:chgData name="ANDRY JULIETH JARAMILLO SOLANO" userId="d198bb37-c4de-4db5-9b44-4ce56aa3ffa5" providerId="ADAL" clId="{31DB71E5-85D4-4F3A-A0D5-109C7B7CF2CA}" dt="2022-09-27T21:06:02.761" v="1081" actId="13244"/>
          <ac:spMkLst>
            <pc:docMk/>
            <pc:sldMk cId="0" sldId="259"/>
            <ac:spMk id="161" creationId="{00000000-0000-0000-0000-000000000000}"/>
          </ac:spMkLst>
        </pc:spChg>
        <pc:spChg chg="mod">
          <ac:chgData name="ANDRY JULIETH JARAMILLO SOLANO" userId="d198bb37-c4de-4db5-9b44-4ce56aa3ffa5" providerId="ADAL" clId="{31DB71E5-85D4-4F3A-A0D5-109C7B7CF2CA}" dt="2022-09-27T12:47:25.046" v="217" actId="962"/>
          <ac:spMkLst>
            <pc:docMk/>
            <pc:sldMk cId="0" sldId="259"/>
            <ac:spMk id="163" creationId="{00000000-0000-0000-0000-000000000000}"/>
          </ac:spMkLst>
        </pc:spChg>
        <pc:spChg chg="mod">
          <ac:chgData name="ANDRY JULIETH JARAMILLO SOLANO" userId="d198bb37-c4de-4db5-9b44-4ce56aa3ffa5" providerId="ADAL" clId="{31DB71E5-85D4-4F3A-A0D5-109C7B7CF2CA}" dt="2022-09-27T21:14:55.515" v="1124" actId="13244"/>
          <ac:spMkLst>
            <pc:docMk/>
            <pc:sldMk cId="0" sldId="259"/>
            <ac:spMk id="164" creationId="{00000000-0000-0000-0000-000000000000}"/>
          </ac:spMkLst>
        </pc:spChg>
        <pc:grpChg chg="mod">
          <ac:chgData name="ANDRY JULIETH JARAMILLO SOLANO" userId="d198bb37-c4de-4db5-9b44-4ce56aa3ffa5" providerId="ADAL" clId="{31DB71E5-85D4-4F3A-A0D5-109C7B7CF2CA}" dt="2022-09-27T21:14:49.972" v="1123" actId="962"/>
          <ac:grpSpMkLst>
            <pc:docMk/>
            <pc:sldMk cId="0" sldId="259"/>
            <ac:grpSpMk id="135" creationId="{00000000-0000-0000-0000-000000000000}"/>
          </ac:grpSpMkLst>
        </pc:grpChg>
        <pc:picChg chg="mod">
          <ac:chgData name="ANDRY JULIETH JARAMILLO SOLANO" userId="d198bb37-c4de-4db5-9b44-4ce56aa3ffa5" providerId="ADAL" clId="{31DB71E5-85D4-4F3A-A0D5-109C7B7CF2CA}" dt="2022-09-27T21:10:42.443" v="1104" actId="962"/>
          <ac:picMkLst>
            <pc:docMk/>
            <pc:sldMk cId="0" sldId="259"/>
            <ac:picMk id="133" creationId="{00000000-0000-0000-0000-000000000000}"/>
          </ac:picMkLst>
        </pc:picChg>
        <pc:picChg chg="mod">
          <ac:chgData name="ANDRY JULIETH JARAMILLO SOLANO" userId="d198bb37-c4de-4db5-9b44-4ce56aa3ffa5" providerId="ADAL" clId="{31DB71E5-85D4-4F3A-A0D5-109C7B7CF2CA}" dt="2022-09-27T12:47:21.120" v="216" actId="962"/>
          <ac:picMkLst>
            <pc:docMk/>
            <pc:sldMk cId="0" sldId="259"/>
            <ac:picMk id="162" creationId="{00000000-0000-0000-0000-000000000000}"/>
          </ac:picMkLst>
        </pc:picChg>
        <pc:cxnChg chg="mod">
          <ac:chgData name="ANDRY JULIETH JARAMILLO SOLANO" userId="d198bb37-c4de-4db5-9b44-4ce56aa3ffa5" providerId="ADAL" clId="{31DB71E5-85D4-4F3A-A0D5-109C7B7CF2CA}" dt="2022-09-27T12:47:52.009" v="260" actId="962"/>
          <ac:cxnSpMkLst>
            <pc:docMk/>
            <pc:sldMk cId="0" sldId="259"/>
            <ac:cxnSpMk id="35" creationId="{00000000-0000-0000-0000-000000000000}"/>
          </ac:cxnSpMkLst>
        </pc:cxnChg>
        <pc:cxnChg chg="mod">
          <ac:chgData name="ANDRY JULIETH JARAMILLO SOLANO" userId="d198bb37-c4de-4db5-9b44-4ce56aa3ffa5" providerId="ADAL" clId="{31DB71E5-85D4-4F3A-A0D5-109C7B7CF2CA}" dt="2022-09-27T12:47:18.527" v="215" actId="962"/>
          <ac:cxnSpMkLst>
            <pc:docMk/>
            <pc:sldMk cId="0" sldId="259"/>
            <ac:cxnSpMk id="160" creationId="{00000000-0000-0000-0000-000000000000}"/>
          </ac:cxnSpMkLst>
        </pc:cxnChg>
      </pc:sldChg>
      <pc:sldChg chg="modSp mod">
        <pc:chgData name="ANDRY JULIETH JARAMILLO SOLANO" userId="d198bb37-c4de-4db5-9b44-4ce56aa3ffa5" providerId="ADAL" clId="{31DB71E5-85D4-4F3A-A0D5-109C7B7CF2CA}" dt="2022-09-27T21:10:22.039" v="1103" actId="13244"/>
        <pc:sldMkLst>
          <pc:docMk/>
          <pc:sldMk cId="0" sldId="260"/>
        </pc:sldMkLst>
        <pc:spChg chg="mod">
          <ac:chgData name="ANDRY JULIETH JARAMILLO SOLANO" userId="d198bb37-c4de-4db5-9b44-4ce56aa3ffa5" providerId="ADAL" clId="{31DB71E5-85D4-4F3A-A0D5-109C7B7CF2CA}" dt="2022-09-27T12:48:30.453" v="339" actId="962"/>
          <ac:spMkLst>
            <pc:docMk/>
            <pc:sldMk cId="0" sldId="260"/>
            <ac:spMk id="170" creationId="{00000000-0000-0000-0000-000000000000}"/>
          </ac:spMkLst>
        </pc:spChg>
        <pc:spChg chg="mod">
          <ac:chgData name="ANDRY JULIETH JARAMILLO SOLANO" userId="d198bb37-c4de-4db5-9b44-4ce56aa3ffa5" providerId="ADAL" clId="{31DB71E5-85D4-4F3A-A0D5-109C7B7CF2CA}" dt="2022-09-27T21:09:50.825" v="1099" actId="13244"/>
          <ac:spMkLst>
            <pc:docMk/>
            <pc:sldMk cId="0" sldId="260"/>
            <ac:spMk id="184" creationId="{00000000-0000-0000-0000-000000000000}"/>
          </ac:spMkLst>
        </pc:spChg>
        <pc:spChg chg="mod">
          <ac:chgData name="ANDRY JULIETH JARAMILLO SOLANO" userId="d198bb37-c4de-4db5-9b44-4ce56aa3ffa5" providerId="ADAL" clId="{31DB71E5-85D4-4F3A-A0D5-109C7B7CF2CA}" dt="2022-09-27T21:10:04.306" v="1100" actId="13244"/>
          <ac:spMkLst>
            <pc:docMk/>
            <pc:sldMk cId="0" sldId="260"/>
            <ac:spMk id="188" creationId="{00000000-0000-0000-0000-000000000000}"/>
          </ac:spMkLst>
        </pc:spChg>
        <pc:spChg chg="mod">
          <ac:chgData name="ANDRY JULIETH JARAMILLO SOLANO" userId="d198bb37-c4de-4db5-9b44-4ce56aa3ffa5" providerId="ADAL" clId="{31DB71E5-85D4-4F3A-A0D5-109C7B7CF2CA}" dt="2022-09-27T21:10:14.243" v="1102" actId="13244"/>
          <ac:spMkLst>
            <pc:docMk/>
            <pc:sldMk cId="0" sldId="260"/>
            <ac:spMk id="189" creationId="{00000000-0000-0000-0000-000000000000}"/>
          </ac:spMkLst>
        </pc:spChg>
        <pc:spChg chg="mod">
          <ac:chgData name="ANDRY JULIETH JARAMILLO SOLANO" userId="d198bb37-c4de-4db5-9b44-4ce56aa3ffa5" providerId="ADAL" clId="{31DB71E5-85D4-4F3A-A0D5-109C7B7CF2CA}" dt="2022-09-27T21:10:22.039" v="1103" actId="13244"/>
          <ac:spMkLst>
            <pc:docMk/>
            <pc:sldMk cId="0" sldId="260"/>
            <ac:spMk id="191" creationId="{00000000-0000-0000-0000-000000000000}"/>
          </ac:spMkLst>
        </pc:spChg>
        <pc:spChg chg="mod">
          <ac:chgData name="ANDRY JULIETH JARAMILLO SOLANO" userId="d198bb37-c4de-4db5-9b44-4ce56aa3ffa5" providerId="ADAL" clId="{31DB71E5-85D4-4F3A-A0D5-109C7B7CF2CA}" dt="2022-09-27T12:49:02.167" v="386" actId="962"/>
          <ac:spMkLst>
            <pc:docMk/>
            <pc:sldMk cId="0" sldId="260"/>
            <ac:spMk id="192" creationId="{00000000-0000-0000-0000-000000000000}"/>
          </ac:spMkLst>
        </pc:spChg>
        <pc:grpChg chg="mod">
          <ac:chgData name="ANDRY JULIETH JARAMILLO SOLANO" userId="d198bb37-c4de-4db5-9b44-4ce56aa3ffa5" providerId="ADAL" clId="{31DB71E5-85D4-4F3A-A0D5-109C7B7CF2CA}" dt="2022-09-27T12:48:45.612" v="383" actId="962"/>
          <ac:grpSpMkLst>
            <pc:docMk/>
            <pc:sldMk cId="0" sldId="260"/>
            <ac:grpSpMk id="171" creationId="{00000000-0000-0000-0000-000000000000}"/>
          </ac:grpSpMkLst>
        </pc:grpChg>
        <pc:picChg chg="mod">
          <ac:chgData name="ANDRY JULIETH JARAMILLO SOLANO" userId="d198bb37-c4de-4db5-9b44-4ce56aa3ffa5" providerId="ADAL" clId="{31DB71E5-85D4-4F3A-A0D5-109C7B7CF2CA}" dt="2022-09-27T21:09:33.792" v="1097" actId="962"/>
          <ac:picMkLst>
            <pc:docMk/>
            <pc:sldMk cId="0" sldId="260"/>
            <ac:picMk id="169" creationId="{00000000-0000-0000-0000-000000000000}"/>
          </ac:picMkLst>
        </pc:picChg>
        <pc:picChg chg="mod">
          <ac:chgData name="ANDRY JULIETH JARAMILLO SOLANO" userId="d198bb37-c4de-4db5-9b44-4ce56aa3ffa5" providerId="ADAL" clId="{31DB71E5-85D4-4F3A-A0D5-109C7B7CF2CA}" dt="2022-09-27T12:48:54.966" v="384" actId="962"/>
          <ac:picMkLst>
            <pc:docMk/>
            <pc:sldMk cId="0" sldId="260"/>
            <ac:picMk id="186" creationId="{00000000-0000-0000-0000-000000000000}"/>
          </ac:picMkLst>
        </pc:picChg>
        <pc:cxnChg chg="mod">
          <ac:chgData name="ANDRY JULIETH JARAMILLO SOLANO" userId="d198bb37-c4de-4db5-9b44-4ce56aa3ffa5" providerId="ADAL" clId="{31DB71E5-85D4-4F3A-A0D5-109C7B7CF2CA}" dt="2022-09-27T12:48:58.656" v="385" actId="962"/>
          <ac:cxnSpMkLst>
            <pc:docMk/>
            <pc:sldMk cId="0" sldId="260"/>
            <ac:cxnSpMk id="187" creationId="{00000000-0000-0000-0000-000000000000}"/>
          </ac:cxnSpMkLst>
        </pc:cxnChg>
      </pc:sldChg>
      <pc:sldChg chg="addSp delSp modSp mod">
        <pc:chgData name="ANDRY JULIETH JARAMILLO SOLANO" userId="d198bb37-c4de-4db5-9b44-4ce56aa3ffa5" providerId="ADAL" clId="{31DB71E5-85D4-4F3A-A0D5-109C7B7CF2CA}" dt="2022-09-27T12:56:31.548" v="577" actId="12385"/>
        <pc:sldMkLst>
          <pc:docMk/>
          <pc:sldMk cId="0" sldId="261"/>
        </pc:sldMkLst>
        <pc:spChg chg="add mod">
          <ac:chgData name="ANDRY JULIETH JARAMILLO SOLANO" userId="d198bb37-c4de-4db5-9b44-4ce56aa3ffa5" providerId="ADAL" clId="{31DB71E5-85D4-4F3A-A0D5-109C7B7CF2CA}" dt="2022-09-27T12:55:30.098" v="568" actId="1076"/>
          <ac:spMkLst>
            <pc:docMk/>
            <pc:sldMk cId="0" sldId="261"/>
            <ac:spMk id="2" creationId="{B2227EBE-9EA9-DBBD-CDFE-99A46DC5DC60}"/>
          </ac:spMkLst>
        </pc:spChg>
        <pc:spChg chg="add del mod">
          <ac:chgData name="ANDRY JULIETH JARAMILLO SOLANO" userId="d198bb37-c4de-4db5-9b44-4ce56aa3ffa5" providerId="ADAL" clId="{31DB71E5-85D4-4F3A-A0D5-109C7B7CF2CA}" dt="2022-09-27T12:55:26.291" v="567" actId="478"/>
          <ac:spMkLst>
            <pc:docMk/>
            <pc:sldMk cId="0" sldId="261"/>
            <ac:spMk id="4" creationId="{BECED915-5301-FD34-E7D8-4CB980584A2C}"/>
          </ac:spMkLst>
        </pc:spChg>
        <pc:spChg chg="mod">
          <ac:chgData name="ANDRY JULIETH JARAMILLO SOLANO" userId="d198bb37-c4de-4db5-9b44-4ce56aa3ffa5" providerId="ADAL" clId="{31DB71E5-85D4-4F3A-A0D5-109C7B7CF2CA}" dt="2022-09-27T12:49:07.782" v="387" actId="962"/>
          <ac:spMkLst>
            <pc:docMk/>
            <pc:sldMk cId="0" sldId="261"/>
            <ac:spMk id="197" creationId="{00000000-0000-0000-0000-000000000000}"/>
          </ac:spMkLst>
        </pc:spChg>
        <pc:spChg chg="del">
          <ac:chgData name="ANDRY JULIETH JARAMILLO SOLANO" userId="d198bb37-c4de-4db5-9b44-4ce56aa3ffa5" providerId="ADAL" clId="{31DB71E5-85D4-4F3A-A0D5-109C7B7CF2CA}" dt="2022-09-27T12:51:55.249" v="503" actId="478"/>
          <ac:spMkLst>
            <pc:docMk/>
            <pc:sldMk cId="0" sldId="261"/>
            <ac:spMk id="199" creationId="{00000000-0000-0000-0000-000000000000}"/>
          </ac:spMkLst>
        </pc:spChg>
        <pc:spChg chg="mod">
          <ac:chgData name="ANDRY JULIETH JARAMILLO SOLANO" userId="d198bb37-c4de-4db5-9b44-4ce56aa3ffa5" providerId="ADAL" clId="{31DB71E5-85D4-4F3A-A0D5-109C7B7CF2CA}" dt="2022-09-27T12:49:10.498" v="388" actId="962"/>
          <ac:spMkLst>
            <pc:docMk/>
            <pc:sldMk cId="0" sldId="261"/>
            <ac:spMk id="200" creationId="{00000000-0000-0000-0000-000000000000}"/>
          </ac:spMkLst>
        </pc:spChg>
        <pc:graphicFrameChg chg="mod">
          <ac:chgData name="ANDRY JULIETH JARAMILLO SOLANO" userId="d198bb37-c4de-4db5-9b44-4ce56aa3ffa5" providerId="ADAL" clId="{31DB71E5-85D4-4F3A-A0D5-109C7B7CF2CA}" dt="2022-09-27T12:56:31.548" v="577" actId="12385"/>
          <ac:graphicFrameMkLst>
            <pc:docMk/>
            <pc:sldMk cId="0" sldId="261"/>
            <ac:graphicFrameMk id="198" creationId="{00000000-0000-0000-0000-000000000000}"/>
          </ac:graphicFrameMkLst>
        </pc:graphicFrameChg>
      </pc:sldChg>
      <pc:sldChg chg="addSp delSp modSp mod">
        <pc:chgData name="ANDRY JULIETH JARAMILLO SOLANO" userId="d198bb37-c4de-4db5-9b44-4ce56aa3ffa5" providerId="ADAL" clId="{31DB71E5-85D4-4F3A-A0D5-109C7B7CF2CA}" dt="2022-09-27T21:16:33.944" v="1141" actId="13244"/>
        <pc:sldMkLst>
          <pc:docMk/>
          <pc:sldMk cId="0" sldId="262"/>
        </pc:sldMkLst>
        <pc:spChg chg="add mod">
          <ac:chgData name="ANDRY JULIETH JARAMILLO SOLANO" userId="d198bb37-c4de-4db5-9b44-4ce56aa3ffa5" providerId="ADAL" clId="{31DB71E5-85D4-4F3A-A0D5-109C7B7CF2CA}" dt="2022-09-27T21:15:34.025" v="1127" actId="170"/>
          <ac:spMkLst>
            <pc:docMk/>
            <pc:sldMk cId="0" sldId="262"/>
            <ac:spMk id="2" creationId="{89EC4829-736F-0EC7-9C24-EEB1584E3D55}"/>
          </ac:spMkLst>
        </pc:spChg>
        <pc:spChg chg="mod">
          <ac:chgData name="ANDRY JULIETH JARAMILLO SOLANO" userId="d198bb37-c4de-4db5-9b44-4ce56aa3ffa5" providerId="ADAL" clId="{31DB71E5-85D4-4F3A-A0D5-109C7B7CF2CA}" dt="2022-09-27T12:59:43.898" v="613" actId="962"/>
          <ac:spMkLst>
            <pc:docMk/>
            <pc:sldMk cId="0" sldId="262"/>
            <ac:spMk id="55" creationId="{00000000-0000-0000-0000-000000000000}"/>
          </ac:spMkLst>
        </pc:spChg>
        <pc:spChg chg="mod">
          <ac:chgData name="ANDRY JULIETH JARAMILLO SOLANO" userId="d198bb37-c4de-4db5-9b44-4ce56aa3ffa5" providerId="ADAL" clId="{31DB71E5-85D4-4F3A-A0D5-109C7B7CF2CA}" dt="2022-09-27T21:16:33.944" v="1141" actId="13244"/>
          <ac:spMkLst>
            <pc:docMk/>
            <pc:sldMk cId="0" sldId="262"/>
            <ac:spMk id="56" creationId="{00000000-0000-0000-0000-000000000000}"/>
          </ac:spMkLst>
        </pc:spChg>
        <pc:spChg chg="add del mod">
          <ac:chgData name="ANDRY JULIETH JARAMILLO SOLANO" userId="d198bb37-c4de-4db5-9b44-4ce56aa3ffa5" providerId="ADAL" clId="{31DB71E5-85D4-4F3A-A0D5-109C7B7CF2CA}" dt="2022-09-27T21:16:02.221" v="1133" actId="962"/>
          <ac:spMkLst>
            <pc:docMk/>
            <pc:sldMk cId="0" sldId="262"/>
            <ac:spMk id="70" creationId="{00000000-0000-0000-0000-000000000000}"/>
          </ac:spMkLst>
        </pc:spChg>
        <pc:spChg chg="del mod">
          <ac:chgData name="ANDRY JULIETH JARAMILLO SOLANO" userId="d198bb37-c4de-4db5-9b44-4ce56aa3ffa5" providerId="ADAL" clId="{31DB71E5-85D4-4F3A-A0D5-109C7B7CF2CA}" dt="2022-09-27T12:59:14.691" v="612" actId="478"/>
          <ac:spMkLst>
            <pc:docMk/>
            <pc:sldMk cId="0" sldId="262"/>
            <ac:spMk id="72" creationId="{00000000-0000-0000-0000-000000000000}"/>
          </ac:spMkLst>
        </pc:spChg>
        <pc:spChg chg="mod">
          <ac:chgData name="ANDRY JULIETH JARAMILLO SOLANO" userId="d198bb37-c4de-4db5-9b44-4ce56aa3ffa5" providerId="ADAL" clId="{31DB71E5-85D4-4F3A-A0D5-109C7B7CF2CA}" dt="2022-09-27T21:16:22.403" v="1139" actId="170"/>
          <ac:spMkLst>
            <pc:docMk/>
            <pc:sldMk cId="0" sldId="262"/>
            <ac:spMk id="73"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09"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0"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1"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2"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3"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4"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5"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6" creationId="{00000000-0000-0000-0000-000000000000}"/>
          </ac:spMkLst>
        </pc:spChg>
        <pc:spChg chg="del mod">
          <ac:chgData name="ANDRY JULIETH JARAMILLO SOLANO" userId="d198bb37-c4de-4db5-9b44-4ce56aa3ffa5" providerId="ADAL" clId="{31DB71E5-85D4-4F3A-A0D5-109C7B7CF2CA}" dt="2022-09-27T12:52:35.322" v="515" actId="478"/>
          <ac:spMkLst>
            <pc:docMk/>
            <pc:sldMk cId="0" sldId="262"/>
            <ac:spMk id="217"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8"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19"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0"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1"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2"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3"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4"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5"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6"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7"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8"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29"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0"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1"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2"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3"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4"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5"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6"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7"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39" creationId="{00000000-0000-0000-0000-000000000000}"/>
          </ac:spMkLst>
        </pc:spChg>
        <pc:spChg chg="mod">
          <ac:chgData name="ANDRY JULIETH JARAMILLO SOLANO" userId="d198bb37-c4de-4db5-9b44-4ce56aa3ffa5" providerId="ADAL" clId="{31DB71E5-85D4-4F3A-A0D5-109C7B7CF2CA}" dt="2022-09-27T12:52:35.322" v="515" actId="478"/>
          <ac:spMkLst>
            <pc:docMk/>
            <pc:sldMk cId="0" sldId="262"/>
            <ac:spMk id="240" creationId="{00000000-0000-0000-0000-000000000000}"/>
          </ac:spMkLst>
        </pc:spChg>
        <pc:spChg chg="mod">
          <ac:chgData name="ANDRY JULIETH JARAMILLO SOLANO" userId="d198bb37-c4de-4db5-9b44-4ce56aa3ffa5" providerId="ADAL" clId="{31DB71E5-85D4-4F3A-A0D5-109C7B7CF2CA}" dt="2022-09-27T21:16:30.446" v="1140" actId="13244"/>
          <ac:spMkLst>
            <pc:docMk/>
            <pc:sldMk cId="0" sldId="262"/>
            <ac:spMk id="246" creationId="{00000000-0000-0000-0000-000000000000}"/>
          </ac:spMkLst>
        </pc:spChg>
        <pc:grpChg chg="add del mod">
          <ac:chgData name="ANDRY JULIETH JARAMILLO SOLANO" userId="d198bb37-c4de-4db5-9b44-4ce56aa3ffa5" providerId="ADAL" clId="{31DB71E5-85D4-4F3A-A0D5-109C7B7CF2CA}" dt="2022-09-27T12:52:35.322" v="515" actId="478"/>
          <ac:grpSpMkLst>
            <pc:docMk/>
            <pc:sldMk cId="0" sldId="262"/>
            <ac:grpSpMk id="207" creationId="{00000000-0000-0000-0000-000000000000}"/>
          </ac:grpSpMkLst>
        </pc:grpChg>
        <pc:grpChg chg="mod">
          <ac:chgData name="ANDRY JULIETH JARAMILLO SOLANO" userId="d198bb37-c4de-4db5-9b44-4ce56aa3ffa5" providerId="ADAL" clId="{31DB71E5-85D4-4F3A-A0D5-109C7B7CF2CA}" dt="2022-09-27T12:52:35.322" v="515" actId="478"/>
          <ac:grpSpMkLst>
            <pc:docMk/>
            <pc:sldMk cId="0" sldId="262"/>
            <ac:grpSpMk id="208" creationId="{00000000-0000-0000-0000-000000000000}"/>
          </ac:grpSpMkLst>
        </pc:grpChg>
        <pc:picChg chg="mod">
          <ac:chgData name="ANDRY JULIETH JARAMILLO SOLANO" userId="d198bb37-c4de-4db5-9b44-4ce56aa3ffa5" providerId="ADAL" clId="{31DB71E5-85D4-4F3A-A0D5-109C7B7CF2CA}" dt="2022-09-27T21:15:23.805" v="1125" actId="962"/>
          <ac:picMkLst>
            <pc:docMk/>
            <pc:sldMk cId="0" sldId="262"/>
            <ac:picMk id="205" creationId="{00000000-0000-0000-0000-000000000000}"/>
          </ac:picMkLst>
        </pc:picChg>
        <pc:cxnChg chg="mod">
          <ac:chgData name="ANDRY JULIETH JARAMILLO SOLANO" userId="d198bb37-c4de-4db5-9b44-4ce56aa3ffa5" providerId="ADAL" clId="{31DB71E5-85D4-4F3A-A0D5-109C7B7CF2CA}" dt="2022-09-27T20:56:21.894" v="737" actId="962"/>
          <ac:cxnSpMkLst>
            <pc:docMk/>
            <pc:sldMk cId="0" sldId="262"/>
            <ac:cxnSpMk id="6" creationId="{00000000-0000-0000-0000-000000000000}"/>
          </ac:cxnSpMkLst>
        </pc:cxnChg>
        <pc:cxnChg chg="mod">
          <ac:chgData name="ANDRY JULIETH JARAMILLO SOLANO" userId="d198bb37-c4de-4db5-9b44-4ce56aa3ffa5" providerId="ADAL" clId="{31DB71E5-85D4-4F3A-A0D5-109C7B7CF2CA}" dt="2022-09-27T20:56:32.320" v="738" actId="962"/>
          <ac:cxnSpMkLst>
            <pc:docMk/>
            <pc:sldMk cId="0" sldId="262"/>
            <ac:cxnSpMk id="11" creationId="{00000000-0000-0000-0000-000000000000}"/>
          </ac:cxnSpMkLst>
        </pc:cxnChg>
        <pc:cxnChg chg="mod">
          <ac:chgData name="ANDRY JULIETH JARAMILLO SOLANO" userId="d198bb37-c4de-4db5-9b44-4ce56aa3ffa5" providerId="ADAL" clId="{31DB71E5-85D4-4F3A-A0D5-109C7B7CF2CA}" dt="2022-09-27T20:56:05.789" v="720" actId="962"/>
          <ac:cxnSpMkLst>
            <pc:docMk/>
            <pc:sldMk cId="0" sldId="262"/>
            <ac:cxnSpMk id="57" creationId="{00000000-0000-0000-0000-000000000000}"/>
          </ac:cxnSpMkLst>
        </pc:cxnChg>
        <pc:cxnChg chg="mod">
          <ac:chgData name="ANDRY JULIETH JARAMILLO SOLANO" userId="d198bb37-c4de-4db5-9b44-4ce56aa3ffa5" providerId="ADAL" clId="{31DB71E5-85D4-4F3A-A0D5-109C7B7CF2CA}" dt="2022-09-27T12:52:35.322" v="515" actId="478"/>
          <ac:cxnSpMkLst>
            <pc:docMk/>
            <pc:sldMk cId="0" sldId="262"/>
            <ac:cxnSpMk id="238" creationId="{00000000-0000-0000-0000-000000000000}"/>
          </ac:cxnSpMkLst>
        </pc:cxnChg>
        <pc:cxnChg chg="mod">
          <ac:chgData name="ANDRY JULIETH JARAMILLO SOLANO" userId="d198bb37-c4de-4db5-9b44-4ce56aa3ffa5" providerId="ADAL" clId="{31DB71E5-85D4-4F3A-A0D5-109C7B7CF2CA}" dt="2022-09-27T12:52:35.322" v="515" actId="478"/>
          <ac:cxnSpMkLst>
            <pc:docMk/>
            <pc:sldMk cId="0" sldId="262"/>
            <ac:cxnSpMk id="241" creationId="{00000000-0000-0000-0000-000000000000}"/>
          </ac:cxnSpMkLst>
        </pc:cxnChg>
      </pc:sldChg>
      <pc:sldChg chg="addSp delSp modSp mod">
        <pc:chgData name="ANDRY JULIETH JARAMILLO SOLANO" userId="d198bb37-c4de-4db5-9b44-4ce56aa3ffa5" providerId="ADAL" clId="{31DB71E5-85D4-4F3A-A0D5-109C7B7CF2CA}" dt="2022-09-27T20:57:53.146" v="1044" actId="962"/>
        <pc:sldMkLst>
          <pc:docMk/>
          <pc:sldMk cId="0" sldId="281"/>
        </pc:sldMkLst>
        <pc:spChg chg="add mod">
          <ac:chgData name="ANDRY JULIETH JARAMILLO SOLANO" userId="d198bb37-c4de-4db5-9b44-4ce56aa3ffa5" providerId="ADAL" clId="{31DB71E5-85D4-4F3A-A0D5-109C7B7CF2CA}" dt="2022-09-27T12:58:45.889" v="606" actId="1076"/>
          <ac:spMkLst>
            <pc:docMk/>
            <pc:sldMk cId="0" sldId="281"/>
            <ac:spMk id="2" creationId="{15D58B28-A28C-4F95-B1B0-B3D38061B2FE}"/>
          </ac:spMkLst>
        </pc:spChg>
        <pc:spChg chg="mod">
          <ac:chgData name="ANDRY JULIETH JARAMILLO SOLANO" userId="d198bb37-c4de-4db5-9b44-4ce56aa3ffa5" providerId="ADAL" clId="{31DB71E5-85D4-4F3A-A0D5-109C7B7CF2CA}" dt="2022-09-27T12:56:23.183" v="576" actId="207"/>
          <ac:spMkLst>
            <pc:docMk/>
            <pc:sldMk cId="0" sldId="281"/>
            <ac:spMk id="381" creationId="{00000000-0000-0000-0000-000000000000}"/>
          </ac:spMkLst>
        </pc:spChg>
        <pc:spChg chg="mod">
          <ac:chgData name="ANDRY JULIETH JARAMILLO SOLANO" userId="d198bb37-c4de-4db5-9b44-4ce56aa3ffa5" providerId="ADAL" clId="{31DB71E5-85D4-4F3A-A0D5-109C7B7CF2CA}" dt="2022-09-27T12:56:45.634" v="580" actId="207"/>
          <ac:spMkLst>
            <pc:docMk/>
            <pc:sldMk cId="0" sldId="281"/>
            <ac:spMk id="384" creationId="{00000000-0000-0000-0000-000000000000}"/>
          </ac:spMkLst>
        </pc:spChg>
        <pc:spChg chg="mod">
          <ac:chgData name="ANDRY JULIETH JARAMILLO SOLANO" userId="d198bb37-c4de-4db5-9b44-4ce56aa3ffa5" providerId="ADAL" clId="{31DB71E5-85D4-4F3A-A0D5-109C7B7CF2CA}" dt="2022-09-27T12:56:38" v="578" actId="207"/>
          <ac:spMkLst>
            <pc:docMk/>
            <pc:sldMk cId="0" sldId="281"/>
            <ac:spMk id="387" creationId="{00000000-0000-0000-0000-000000000000}"/>
          </ac:spMkLst>
        </pc:spChg>
        <pc:spChg chg="mod">
          <ac:chgData name="ANDRY JULIETH JARAMILLO SOLANO" userId="d198bb37-c4de-4db5-9b44-4ce56aa3ffa5" providerId="ADAL" clId="{31DB71E5-85D4-4F3A-A0D5-109C7B7CF2CA}" dt="2022-09-27T12:56:41.869" v="579" actId="207"/>
          <ac:spMkLst>
            <pc:docMk/>
            <pc:sldMk cId="0" sldId="281"/>
            <ac:spMk id="390" creationId="{00000000-0000-0000-0000-000000000000}"/>
          </ac:spMkLst>
        </pc:spChg>
        <pc:spChg chg="del mod">
          <ac:chgData name="ANDRY JULIETH JARAMILLO SOLANO" userId="d198bb37-c4de-4db5-9b44-4ce56aa3ffa5" providerId="ADAL" clId="{31DB71E5-85D4-4F3A-A0D5-109C7B7CF2CA}" dt="2022-09-27T12:58:33.411" v="601" actId="478"/>
          <ac:spMkLst>
            <pc:docMk/>
            <pc:sldMk cId="0" sldId="281"/>
            <ac:spMk id="391" creationId="{00000000-0000-0000-0000-000000000000}"/>
          </ac:spMkLst>
        </pc:spChg>
        <pc:spChg chg="mod">
          <ac:chgData name="ANDRY JULIETH JARAMILLO SOLANO" userId="d198bb37-c4de-4db5-9b44-4ce56aa3ffa5" providerId="ADAL" clId="{31DB71E5-85D4-4F3A-A0D5-109C7B7CF2CA}" dt="2022-09-27T20:57:53.146" v="1044" actId="962"/>
          <ac:spMkLst>
            <pc:docMk/>
            <pc:sldMk cId="0" sldId="281"/>
            <ac:spMk id="392" creationId="{00000000-0000-0000-0000-000000000000}"/>
          </ac:spMkLst>
        </pc:spChg>
        <pc:grpChg chg="mod">
          <ac:chgData name="ANDRY JULIETH JARAMILLO SOLANO" userId="d198bb37-c4de-4db5-9b44-4ce56aa3ffa5" providerId="ADAL" clId="{31DB71E5-85D4-4F3A-A0D5-109C7B7CF2CA}" dt="2022-09-27T20:57:44.646" v="1043" actId="962"/>
          <ac:grpSpMkLst>
            <pc:docMk/>
            <pc:sldMk cId="0" sldId="281"/>
            <ac:grpSpMk id="377" creationId="{00000000-0000-0000-0000-000000000000}"/>
          </ac:grpSpMkLst>
        </pc:grpChg>
        <pc:picChg chg="mod">
          <ac:chgData name="ANDRY JULIETH JARAMILLO SOLANO" userId="d198bb37-c4de-4db5-9b44-4ce56aa3ffa5" providerId="ADAL" clId="{31DB71E5-85D4-4F3A-A0D5-109C7B7CF2CA}" dt="2022-09-27T20:56:47.754" v="741" actId="962"/>
          <ac:picMkLst>
            <pc:docMk/>
            <pc:sldMk cId="0" sldId="281"/>
            <ac:picMk id="376" creationId="{00000000-0000-0000-0000-000000000000}"/>
          </ac:picMkLst>
        </pc:picChg>
      </pc:sldChg>
      <pc:sldChg chg="addSp delSp modSp mod">
        <pc:chgData name="ANDRY JULIETH JARAMILLO SOLANO" userId="d198bb37-c4de-4db5-9b44-4ce56aa3ffa5" providerId="ADAL" clId="{31DB71E5-85D4-4F3A-A0D5-109C7B7CF2CA}" dt="2022-09-27T20:57:59.588" v="1045" actId="962"/>
        <pc:sldMkLst>
          <pc:docMk/>
          <pc:sldMk cId="0" sldId="282"/>
        </pc:sldMkLst>
        <pc:spChg chg="add del mod">
          <ac:chgData name="ANDRY JULIETH JARAMILLO SOLANO" userId="d198bb37-c4de-4db5-9b44-4ce56aa3ffa5" providerId="ADAL" clId="{31DB71E5-85D4-4F3A-A0D5-109C7B7CF2CA}" dt="2022-09-27T12:58:06.212" v="598" actId="478"/>
          <ac:spMkLst>
            <pc:docMk/>
            <pc:sldMk cId="0" sldId="282"/>
            <ac:spMk id="2" creationId="{7B3B4A03-14CD-C6D9-9237-262C9AE81821}"/>
          </ac:spMkLst>
        </pc:spChg>
        <pc:spChg chg="add mod">
          <ac:chgData name="ANDRY JULIETH JARAMILLO SOLANO" userId="d198bb37-c4de-4db5-9b44-4ce56aa3ffa5" providerId="ADAL" clId="{31DB71E5-85D4-4F3A-A0D5-109C7B7CF2CA}" dt="2022-09-27T12:58:14.442" v="600" actId="1076"/>
          <ac:spMkLst>
            <pc:docMk/>
            <pc:sldMk cId="0" sldId="282"/>
            <ac:spMk id="3" creationId="{95AC9EA4-10C1-4D0A-09E6-C364A682543B}"/>
          </ac:spMkLst>
        </pc:spChg>
        <pc:spChg chg="del">
          <ac:chgData name="ANDRY JULIETH JARAMILLO SOLANO" userId="d198bb37-c4de-4db5-9b44-4ce56aa3ffa5" providerId="ADAL" clId="{31DB71E5-85D4-4F3A-A0D5-109C7B7CF2CA}" dt="2022-09-27T12:53:19.082" v="527" actId="478"/>
          <ac:spMkLst>
            <pc:docMk/>
            <pc:sldMk cId="0" sldId="282"/>
            <ac:spMk id="398" creationId="{00000000-0000-0000-0000-000000000000}"/>
          </ac:spMkLst>
        </pc:spChg>
        <pc:picChg chg="mod">
          <ac:chgData name="ANDRY JULIETH JARAMILLO SOLANO" userId="d198bb37-c4de-4db5-9b44-4ce56aa3ffa5" providerId="ADAL" clId="{31DB71E5-85D4-4F3A-A0D5-109C7B7CF2CA}" dt="2022-09-27T20:57:59.588" v="1045" actId="962"/>
          <ac:picMkLst>
            <pc:docMk/>
            <pc:sldMk cId="0" sldId="282"/>
            <ac:picMk id="397" creationId="{00000000-0000-0000-0000-000000000000}"/>
          </ac:picMkLst>
        </pc:picChg>
      </pc:sldChg>
      <pc:sldChg chg="addSp delSp modSp mod">
        <pc:chgData name="ANDRY JULIETH JARAMILLO SOLANO" userId="d198bb37-c4de-4db5-9b44-4ce56aa3ffa5" providerId="ADAL" clId="{31DB71E5-85D4-4F3A-A0D5-109C7B7CF2CA}" dt="2022-09-27T20:58:15.575" v="1050" actId="962"/>
        <pc:sldMkLst>
          <pc:docMk/>
          <pc:sldMk cId="0" sldId="283"/>
        </pc:sldMkLst>
        <pc:spChg chg="add del mod">
          <ac:chgData name="ANDRY JULIETH JARAMILLO SOLANO" userId="d198bb37-c4de-4db5-9b44-4ce56aa3ffa5" providerId="ADAL" clId="{31DB71E5-85D4-4F3A-A0D5-109C7B7CF2CA}" dt="2022-09-27T12:54:21.146" v="545" actId="1076"/>
          <ac:spMkLst>
            <pc:docMk/>
            <pc:sldMk cId="0" sldId="283"/>
            <ac:spMk id="2" creationId="{083B1984-4A9C-ABD9-7155-A9CAF12C52B3}"/>
          </ac:spMkLst>
        </pc:spChg>
        <pc:spChg chg="add del mod">
          <ac:chgData name="ANDRY JULIETH JARAMILLO SOLANO" userId="d198bb37-c4de-4db5-9b44-4ce56aa3ffa5" providerId="ADAL" clId="{31DB71E5-85D4-4F3A-A0D5-109C7B7CF2CA}" dt="2022-09-27T12:54:02.364" v="534" actId="478"/>
          <ac:spMkLst>
            <pc:docMk/>
            <pc:sldMk cId="0" sldId="283"/>
            <ac:spMk id="3" creationId="{8C689360-49BD-AD6C-31A0-8BF8B6B3113B}"/>
          </ac:spMkLst>
        </pc:spChg>
        <pc:spChg chg="mod">
          <ac:chgData name="ANDRY JULIETH JARAMILLO SOLANO" userId="d198bb37-c4de-4db5-9b44-4ce56aa3ffa5" providerId="ADAL" clId="{31DB71E5-85D4-4F3A-A0D5-109C7B7CF2CA}" dt="2022-09-27T12:54:12.570" v="543" actId="20577"/>
          <ac:spMkLst>
            <pc:docMk/>
            <pc:sldMk cId="0" sldId="283"/>
            <ac:spMk id="404" creationId="{00000000-0000-0000-0000-000000000000}"/>
          </ac:spMkLst>
        </pc:spChg>
        <pc:picChg chg="mod">
          <ac:chgData name="ANDRY JULIETH JARAMILLO SOLANO" userId="d198bb37-c4de-4db5-9b44-4ce56aa3ffa5" providerId="ADAL" clId="{31DB71E5-85D4-4F3A-A0D5-109C7B7CF2CA}" dt="2022-09-27T20:58:15.575" v="1050" actId="962"/>
          <ac:picMkLst>
            <pc:docMk/>
            <pc:sldMk cId="0" sldId="283"/>
            <ac:picMk id="403" creationId="{00000000-0000-0000-0000-000000000000}"/>
          </ac:picMkLst>
        </pc:picChg>
      </pc:sldChg>
      <pc:sldChg chg="modSp">
        <pc:chgData name="ANDRY JULIETH JARAMILLO SOLANO" userId="d198bb37-c4de-4db5-9b44-4ce56aa3ffa5" providerId="ADAL" clId="{31DB71E5-85D4-4F3A-A0D5-109C7B7CF2CA}" dt="2022-09-27T12:57:16.467" v="581" actId="20577"/>
        <pc:sldMkLst>
          <pc:docMk/>
          <pc:sldMk cId="0" sldId="284"/>
        </pc:sldMkLst>
        <pc:spChg chg="mod">
          <ac:chgData name="ANDRY JULIETH JARAMILLO SOLANO" userId="d198bb37-c4de-4db5-9b44-4ce56aa3ffa5" providerId="ADAL" clId="{31DB71E5-85D4-4F3A-A0D5-109C7B7CF2CA}" dt="2022-09-27T12:57:16.467" v="581" actId="20577"/>
          <ac:spMkLst>
            <pc:docMk/>
            <pc:sldMk cId="0" sldId="284"/>
            <ac:spMk id="409" creationId="{00000000-0000-0000-0000-000000000000}"/>
          </ac:spMkLst>
        </pc:spChg>
      </pc:sldChg>
    </pc:docChg>
  </pc:docChgLst>
</pc:chgInfo>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1" name="Google Shape;40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7" name="Google Shape;40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5" name="Google Shape;39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5183188" y="987425"/>
            <a:ext cx="6172200" cy="4873625"/>
          </a:xfrm>
          <a:prstGeom prst="rect">
            <a:avLst/>
          </a:prstGeom>
          <a:noFill/>
          <a:ln>
            <a:noFill/>
          </a:ln>
        </p:spPr>
      </p:sp>
      <p:sp>
        <p:nvSpPr>
          <p:cNvPr id="64" name="Google Shape;64;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notesSlides/notesSlide1.xml" Type="http://schemas.openxmlformats.org/officeDocument/2006/relationships/notesSlide"/>
<Relationship Id="rId3" Target="../media/image1.jp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0.xml" Type="http://schemas.openxmlformats.org/officeDocument/2006/relationships/notesSlide"/>
<Relationship Id="rId3" Target="../media/image7.jp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1.xml" Type="http://schemas.openxmlformats.org/officeDocument/2006/relationships/notesSlide"/>
</Relationships>

</file>

<file path=ppt/slides/_rels/slide2.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xml" Type="http://schemas.openxmlformats.org/officeDocument/2006/relationships/notesSlide"/>
<Relationship Id="rId3" Target="../media/image2.jp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3.xml" Type="http://schemas.openxmlformats.org/officeDocument/2006/relationships/notesSlide"/>
<Relationship Id="rId3" Target="../media/image3.jp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4.xml" Type="http://schemas.openxmlformats.org/officeDocument/2006/relationships/notesSlide"/>
<Relationship Id="rId3" Target="../media/image4.jpg" Type="http://schemas.openxmlformats.org/officeDocument/2006/relationships/image"/>
<Relationship Id="rId4" Target="../media/image5.jp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5.xml" Type="http://schemas.openxmlformats.org/officeDocument/2006/relationships/notesSlide"/>
<Relationship Id="rId3" Target="../media/image4.jpg" Type="http://schemas.openxmlformats.org/officeDocument/2006/relationships/image"/>
<Relationship Id="rId4" Target="../media/image6.jp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6.xml" Type="http://schemas.openxmlformats.org/officeDocument/2006/relationships/notesSlide"/>
</Relationships>

</file>

<file path=ppt/slides/_rels/slide7.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7.xml" Type="http://schemas.openxmlformats.org/officeDocument/2006/relationships/notesSlide"/>
<Relationship Id="rId3" Target="../media/image4.jp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8.xml" Type="http://schemas.openxmlformats.org/officeDocument/2006/relationships/notesSlide"/>
<Relationship Id="rId3" Target="../media/image7.jpg" Type="http://schemas.openxmlformats.org/officeDocument/2006/relationships/image"/>
<Relationship Id="rId4" Target="../media/image8.jpg" Type="http://schemas.openxmlformats.org/officeDocument/2006/relationships/image"/>
<Relationship Id="rId5" Target="../media/image6.jpg" Type="http://schemas.openxmlformats.org/officeDocument/2006/relationships/image"/>
<Relationship Id="rId6" Target="../media/image9.jpg" Type="http://schemas.openxmlformats.org/officeDocument/2006/relationships/image"/>
<Relationship Id="rId7" Target="../media/image10.jp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9.xml" Type="http://schemas.openxmlformats.org/officeDocument/2006/relationships/notesSlide"/>
<Relationship Id="rId3" Target="../media/image11.jp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Estrategia de Diálogo"/>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6" name="Google Shape;86;p1"/>
          <p:cNvSpPr txBox="1"/>
          <p:nvPr/>
        </p:nvSpPr>
        <p:spPr>
          <a:xfrm>
            <a:off x="6541721" y="3136613"/>
            <a:ext cx="527665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b="1" dirty="0">
                <a:solidFill>
                  <a:srgbClr val="028036"/>
                </a:solidFill>
              </a:rPr>
              <a:t>Hablando Claro 2021</a:t>
            </a:r>
            <a:endParaRPr sz="3600" b="1" dirty="0">
              <a:solidFill>
                <a:srgbClr val="028036"/>
              </a:solidFill>
            </a:endParaRPr>
          </a:p>
        </p:txBody>
      </p:sp>
      <p:sp>
        <p:nvSpPr>
          <p:cNvPr id="2" name="Título 1">
            <a:extLst>
              <a:ext uri="{FF2B5EF4-FFF2-40B4-BE49-F238E27FC236}">
                <a16:creationId xmlns:a16="http://schemas.microsoft.com/office/drawing/2014/main" id="{A0D6F46F-477B-2BA3-0F1F-37DFCAD6D18F}"/>
              </a:ext>
            </a:extLst>
          </p:cNvPr>
          <p:cNvSpPr>
            <a:spLocks noGrp="1"/>
          </p:cNvSpPr>
          <p:nvPr>
            <p:ph type="ctrTitle"/>
          </p:nvPr>
        </p:nvSpPr>
        <p:spPr>
          <a:xfrm>
            <a:off x="5701710" y="798588"/>
            <a:ext cx="6116664" cy="2387600"/>
          </a:xfrm>
        </p:spPr>
        <p:txBody>
          <a:bodyPr/>
          <a:lstStyle/>
          <a:p>
            <a:pPr marL="0" marR="0" lvl="0" indent="0" algn="ctr" rtl="0">
              <a:spcBef>
                <a:spcPts val="0"/>
              </a:spcBef>
              <a:spcAft>
                <a:spcPts val="0"/>
              </a:spcAft>
              <a:buNone/>
            </a:pPr>
            <a:r>
              <a:rPr lang="es-CO" sz="6000" b="1" i="0" u="none" strike="noStrike" cap="none" dirty="0">
                <a:solidFill>
                  <a:srgbClr val="028036"/>
                </a:solidFill>
                <a:latin typeface="Arial"/>
                <a:ea typeface="Arial"/>
                <a:cs typeface="Arial"/>
                <a:sym typeface="Arial"/>
              </a:rPr>
              <a:t>Estrategia de Diálogo</a:t>
            </a:r>
            <a:endParaRPr lang="es-CO" sz="2800" b="1" i="0" u="none" strike="noStrike" cap="none" dirty="0">
              <a:solidFill>
                <a:srgbClr val="02803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45774"/>
            <a:ext cx="12192000" cy="6858000"/>
          </a:xfrm>
          <a:prstGeom prst="rect">
            <a:avLst/>
          </a:prstGeom>
          <a:noFill/>
          <a:ln>
            <a:noFill/>
          </a:ln>
        </p:spPr>
      </p:pic>
      <p:sp>
        <p:nvSpPr>
          <p:cNvPr id="404" name="Google Shape;404;p28"/>
          <p:cNvSpPr txBox="1"/>
          <p:nvPr/>
        </p:nvSpPr>
        <p:spPr>
          <a:xfrm>
            <a:off x="298173" y="394692"/>
            <a:ext cx="11357100" cy="646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b="0" dirty="0">
              <a:solidFill>
                <a:schemeClr val="accent6">
                  <a:lumMod val="75000"/>
                </a:schemeClr>
              </a:solidFill>
              <a:latin typeface="+mj-lt"/>
              <a:ea typeface="Calibri"/>
              <a:cs typeface="Calibri"/>
              <a:sym typeface="Calibri"/>
            </a:endParaRPr>
          </a:p>
          <a:p>
            <a:pPr marL="0" marR="0" lvl="0" indent="0" algn="just" rtl="0">
              <a:spcBef>
                <a:spcPts val="0"/>
              </a:spcBef>
              <a:spcAft>
                <a:spcPts val="0"/>
              </a:spcAft>
              <a:buClr>
                <a:schemeClr val="dk1"/>
              </a:buClr>
              <a:buSzPts val="1800"/>
              <a:buFont typeface="Arial"/>
              <a:buNone/>
            </a:pPr>
            <a:endParaRPr sz="1800" b="0" dirty="0">
              <a:solidFill>
                <a:schemeClr val="dk1"/>
              </a:solidFill>
              <a:latin typeface="Calibri"/>
              <a:ea typeface="Calibri"/>
              <a:cs typeface="Calibri"/>
              <a:sym typeface="Calibri"/>
            </a:endParaRPr>
          </a:p>
          <a:p>
            <a:pPr marL="285750" marR="0" lvl="0" indent="-171450" algn="just" rtl="0">
              <a:spcBef>
                <a:spcPts val="0"/>
              </a:spcBef>
              <a:spcAft>
                <a:spcPts val="0"/>
              </a:spcAft>
              <a:buClr>
                <a:schemeClr val="dk1"/>
              </a:buClr>
              <a:buSzPts val="1800"/>
              <a:buFont typeface="Arial"/>
              <a:buNone/>
            </a:pPr>
            <a:endParaRPr sz="1800" b="0" dirty="0">
              <a:solidFill>
                <a:schemeClr val="dk1"/>
              </a:solidFill>
              <a:latin typeface="Calibri"/>
              <a:ea typeface="Calibri"/>
              <a:cs typeface="Calibri"/>
              <a:sym typeface="Calibri"/>
            </a:endParaRPr>
          </a:p>
          <a:p>
            <a:pPr marL="457200" marR="0" lvl="0" indent="-342900" algn="just" rtl="0">
              <a:spcBef>
                <a:spcPts val="0"/>
              </a:spcBef>
              <a:spcAft>
                <a:spcPts val="0"/>
              </a:spcAft>
              <a:buClr>
                <a:srgbClr val="000000"/>
              </a:buClr>
              <a:buSzPts val="1800"/>
              <a:buFont typeface="Arial"/>
              <a:buChar char="●"/>
            </a:pPr>
            <a:r>
              <a:rPr lang="es-CO" sz="1800" dirty="0">
                <a:solidFill>
                  <a:schemeClr val="accent6">
                    <a:lumMod val="75000"/>
                  </a:schemeClr>
                </a:solidFill>
                <a:latin typeface="Arial"/>
                <a:ea typeface="Arial"/>
                <a:cs typeface="Arial"/>
                <a:sym typeface="Arial"/>
              </a:rPr>
              <a:t>Se adelantaron 62 escenarios de diálogo, concertación y generación de compromisos con el grupo de interés comunidad y clientes, desde un esfuerzo conjunto por mejorar la prestación del servicio y materializar el modelo de relacionamiento, en el marco de las mesas zonales.</a:t>
            </a:r>
            <a:endParaRPr sz="1800" dirty="0">
              <a:solidFill>
                <a:schemeClr val="accent6">
                  <a:lumMod val="75000"/>
                </a:schemeClr>
              </a:solidFill>
              <a:latin typeface="Arial"/>
              <a:ea typeface="Arial"/>
              <a:cs typeface="Arial"/>
              <a:sym typeface="Arial"/>
            </a:endParaRPr>
          </a:p>
          <a:p>
            <a:pPr marL="457200" marR="0" lvl="0" indent="0" algn="just" rtl="0">
              <a:spcBef>
                <a:spcPts val="0"/>
              </a:spcBef>
              <a:spcAft>
                <a:spcPts val="0"/>
              </a:spcAft>
              <a:buNone/>
            </a:pPr>
            <a:endParaRPr sz="1800" dirty="0">
              <a:solidFill>
                <a:schemeClr val="accent6">
                  <a:lumMod val="75000"/>
                </a:schemeClr>
              </a:solidFill>
            </a:endParaRPr>
          </a:p>
          <a:p>
            <a:pPr marL="457200" marR="0" lvl="0" indent="-342900" algn="just" rtl="0">
              <a:spcBef>
                <a:spcPts val="0"/>
              </a:spcBef>
              <a:spcAft>
                <a:spcPts val="0"/>
              </a:spcAft>
              <a:buSzPts val="1800"/>
              <a:buChar char="●"/>
            </a:pPr>
            <a:r>
              <a:rPr lang="es-CO" sz="1800" dirty="0">
                <a:solidFill>
                  <a:schemeClr val="accent6">
                    <a:lumMod val="75000"/>
                  </a:schemeClr>
                </a:solidFill>
                <a:latin typeface="Arial"/>
                <a:ea typeface="Arial"/>
                <a:cs typeface="Arial"/>
                <a:sym typeface="Arial"/>
              </a:rPr>
              <a:t>Se logró la participación de 881 líderes a partir de la generación de procesos que posibilitan la organización social, el control ciudadano y la rendición de cuentas. </a:t>
            </a:r>
            <a:endParaRPr sz="1800" dirty="0">
              <a:solidFill>
                <a:schemeClr val="accent6">
                  <a:lumMod val="75000"/>
                </a:schemeClr>
              </a:solidFill>
              <a:latin typeface="Arial"/>
              <a:ea typeface="Arial"/>
              <a:cs typeface="Arial"/>
              <a:sym typeface="Arial"/>
            </a:endParaRPr>
          </a:p>
          <a:p>
            <a:pPr marL="457200" marR="0" lvl="0" indent="0" algn="just" rtl="0">
              <a:spcBef>
                <a:spcPts val="0"/>
              </a:spcBef>
              <a:spcAft>
                <a:spcPts val="0"/>
              </a:spcAft>
              <a:buNone/>
            </a:pPr>
            <a:endParaRPr sz="1800" dirty="0">
              <a:solidFill>
                <a:schemeClr val="accent6">
                  <a:lumMod val="75000"/>
                </a:schemeClr>
              </a:solidFill>
            </a:endParaRPr>
          </a:p>
          <a:p>
            <a:pPr marL="457200" marR="0" lvl="0" indent="-342900" algn="just" rtl="0">
              <a:spcBef>
                <a:spcPts val="0"/>
              </a:spcBef>
              <a:spcAft>
                <a:spcPts val="0"/>
              </a:spcAft>
              <a:buSzPts val="1800"/>
              <a:buChar char="●"/>
            </a:pPr>
            <a:r>
              <a:rPr lang="es-CO" sz="1800" dirty="0">
                <a:solidFill>
                  <a:schemeClr val="accent6">
                    <a:lumMod val="75000"/>
                  </a:schemeClr>
                </a:solidFill>
                <a:latin typeface="Arial"/>
                <a:ea typeface="Arial"/>
                <a:cs typeface="Arial"/>
                <a:sym typeface="Arial"/>
              </a:rPr>
              <a:t>A través de la Estrategia de Diálogo, se ha logrado propiciar espacios de diálogo y participación en los diferentes territorios área de influencia empresarial, permitiendo dar respuestas oportunas y claras frente a las inquietudes, solicitudes y expectativas de la comunidad, relacionadas con el servicio de energía eléctrica, alcanzando un fortalecimiento del relacionamiento, que genera además posicionamiento de CHEC, como única empresa que hace presencia de manera constante en los municipios, veredas y corregimientos de los departamentos de Caldas y Risaralda.</a:t>
            </a:r>
            <a:endParaRPr sz="1800" dirty="0">
              <a:solidFill>
                <a:schemeClr val="accent6">
                  <a:lumMod val="75000"/>
                </a:schemeClr>
              </a:solidFill>
              <a:latin typeface="Arial"/>
              <a:ea typeface="Arial"/>
              <a:cs typeface="Arial"/>
              <a:sym typeface="Arial"/>
            </a:endParaRPr>
          </a:p>
          <a:p>
            <a:pPr marL="457200" marR="0" lvl="0" indent="0" algn="just" rtl="0">
              <a:spcBef>
                <a:spcPts val="0"/>
              </a:spcBef>
              <a:spcAft>
                <a:spcPts val="0"/>
              </a:spcAft>
              <a:buNone/>
            </a:pPr>
            <a:endParaRPr sz="1800" dirty="0">
              <a:solidFill>
                <a:schemeClr val="accent6">
                  <a:lumMod val="75000"/>
                </a:schemeClr>
              </a:solidFill>
            </a:endParaRPr>
          </a:p>
          <a:p>
            <a:pPr marL="457200" marR="0" lvl="0" indent="-342900" algn="just" rtl="0">
              <a:spcBef>
                <a:spcPts val="0"/>
              </a:spcBef>
              <a:spcAft>
                <a:spcPts val="0"/>
              </a:spcAft>
              <a:buSzPts val="1800"/>
              <a:buChar char="●"/>
            </a:pPr>
            <a:r>
              <a:rPr lang="es-CO" sz="1800" dirty="0">
                <a:solidFill>
                  <a:schemeClr val="accent6">
                    <a:lumMod val="75000"/>
                  </a:schemeClr>
                </a:solidFill>
                <a:sym typeface="Arial"/>
              </a:rPr>
              <a:t>Participación de manera activa de las diferentes áreas de la empresa (comercial, técnica, Expansión y Reposición) así como la gestión de compromisos que se derivan de las mesas zonales y la entrega de resultados oportunamente.</a:t>
            </a:r>
            <a:endParaRPr dirty="0">
              <a:solidFill>
                <a:schemeClr val="accent6">
                  <a:lumMod val="75000"/>
                </a:schemeClr>
              </a:solidFill>
            </a:endParaRPr>
          </a:p>
          <a:p>
            <a:pPr marL="0" marR="0" lvl="0" indent="0" algn="just" rtl="0">
              <a:spcBef>
                <a:spcPts val="0"/>
              </a:spcBef>
              <a:spcAft>
                <a:spcPts val="0"/>
              </a:spcAft>
              <a:buNone/>
            </a:pPr>
            <a:br>
              <a:rPr lang="es-CO" sz="1800" b="0" dirty="0">
                <a:solidFill>
                  <a:schemeClr val="dk1"/>
                </a:solidFill>
                <a:latin typeface="Calibri"/>
                <a:ea typeface="Calibri"/>
                <a:cs typeface="Calibri"/>
                <a:sym typeface="Calibri"/>
              </a:rPr>
            </a:br>
            <a:endParaRPr sz="1800" b="0" i="0" u="none" strike="noStrike" dirty="0">
              <a:solidFill>
                <a:srgbClr val="000000"/>
              </a:solidFill>
              <a:latin typeface="Arial"/>
              <a:ea typeface="Arial"/>
              <a:cs typeface="Arial"/>
              <a:sym typeface="Arial"/>
            </a:endParaRPr>
          </a:p>
        </p:txBody>
      </p:sp>
      <p:sp>
        <p:nvSpPr>
          <p:cNvPr id="2" name="Título 1">
            <a:extLst>
              <a:ext uri="{FF2B5EF4-FFF2-40B4-BE49-F238E27FC236}">
                <a16:creationId xmlns:a16="http://schemas.microsoft.com/office/drawing/2014/main" id="{083B1984-4A9C-ABD9-7155-A9CAF12C52B3}"/>
              </a:ext>
            </a:extLst>
          </p:cNvPr>
          <p:cNvSpPr>
            <a:spLocks noGrp="1"/>
          </p:cNvSpPr>
          <p:nvPr>
            <p:ph type="title"/>
          </p:nvPr>
        </p:nvSpPr>
        <p:spPr>
          <a:xfrm>
            <a:off x="4740088" y="394692"/>
            <a:ext cx="2711824" cy="1325563"/>
          </a:xfrm>
        </p:spPr>
        <p:txBody>
          <a:bodyPr/>
          <a:lstStyle/>
          <a:p>
            <a:r>
              <a:rPr lang="es-CO" sz="3600" b="1" i="0" dirty="0">
                <a:solidFill>
                  <a:srgbClr val="548235"/>
                </a:solidFill>
                <a:effectLst/>
                <a:latin typeface="Arial" panose="020B0604020202020204" pitchFamily="34" charset="0"/>
                <a:ea typeface="Calibri" panose="020F0502020204030204" pitchFamily="34" charset="0"/>
                <a:cs typeface="Calibri" panose="020F0502020204030204" pitchFamily="34" charset="0"/>
              </a:rPr>
              <a:t>LOGROS</a:t>
            </a: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Font typeface="Calibri"/>
              <a:buNone/>
            </a:pPr>
            <a:r>
              <a:rPr lang="es-CO" sz="3600" b="1" i="0" u="none" strike="noStrike" dirty="0">
                <a:solidFill>
                  <a:schemeClr val="accent6">
                    <a:lumMod val="75000"/>
                  </a:schemeClr>
                </a:solidFill>
                <a:latin typeface="+mj-lt"/>
                <a:sym typeface="Calibri"/>
              </a:rPr>
              <a:t>LOGROS </a:t>
            </a:r>
            <a:br>
              <a:rPr lang="es-CO" sz="4400" b="0" dirty="0">
                <a:solidFill>
                  <a:schemeClr val="accent6">
                    <a:lumMod val="75000"/>
                  </a:schemeClr>
                </a:solidFill>
                <a:latin typeface="+mj-lt"/>
              </a:rPr>
            </a:br>
            <a:endParaRPr dirty="0">
              <a:solidFill>
                <a:schemeClr val="accent6">
                  <a:lumMod val="75000"/>
                </a:schemeClr>
              </a:solidFill>
              <a:latin typeface="+mj-lt"/>
            </a:endParaRPr>
          </a:p>
        </p:txBody>
      </p:sp>
      <p:sp>
        <p:nvSpPr>
          <p:cNvPr id="410" name="Google Shape;410;p29"/>
          <p:cNvSpPr txBox="1">
            <a:spLocks noGrp="1"/>
          </p:cNvSpPr>
          <p:nvPr>
            <p:ph type="body" idx="1"/>
          </p:nvPr>
        </p:nvSpPr>
        <p:spPr>
          <a:xfrm>
            <a:off x="838200" y="1587086"/>
            <a:ext cx="10515600" cy="4351338"/>
          </a:xfrm>
          <a:prstGeom prst="rect">
            <a:avLst/>
          </a:prstGeom>
          <a:noFill/>
          <a:ln>
            <a:noFill/>
          </a:ln>
        </p:spPr>
        <p:txBody>
          <a:bodyPr spcFirstLastPara="1" wrap="square" lIns="91425" tIns="45700" rIns="91425" bIns="45700" anchor="t" anchorCtr="0">
            <a:normAutofit/>
          </a:bodyPr>
          <a:lstStyle/>
          <a:p>
            <a:pPr lvl="0" algn="just" rtl="0">
              <a:lnSpc>
                <a:spcPct val="90000"/>
              </a:lnSpc>
              <a:spcBef>
                <a:spcPts val="0"/>
              </a:spcBef>
              <a:spcAft>
                <a:spcPts val="0"/>
              </a:spcAft>
              <a:buClr>
                <a:srgbClr val="000000"/>
              </a:buClr>
              <a:buSzPts val="1800"/>
              <a:buFont typeface="Wingdings" panose="05000000000000000000" pitchFamily="2" charset="2"/>
              <a:buChar char="§"/>
            </a:pPr>
            <a:r>
              <a:rPr lang="es-CO" sz="1800" b="0" i="0" u="none" strike="noStrike" dirty="0">
                <a:solidFill>
                  <a:schemeClr val="accent6">
                    <a:lumMod val="75000"/>
                  </a:schemeClr>
                </a:solidFill>
                <a:latin typeface="Arial"/>
                <a:ea typeface="Arial"/>
                <a:cs typeface="Arial"/>
                <a:sym typeface="Arial"/>
              </a:rPr>
              <a:t>Las temáticas empresariales abordadas en el desarrollo de las mesas zonales como: riesgo eléctrico, interpretación de la factura, entre otras, contribuyeron a generar conciencia frente a la cultura de la prevención y reconocimiento de la corresponsabilidad que tienen los usuarios de los servicios públicos.</a:t>
            </a:r>
            <a:endParaRPr sz="1800" dirty="0">
              <a:solidFill>
                <a:schemeClr val="accent6">
                  <a:lumMod val="75000"/>
                </a:schemeClr>
              </a:solidFill>
              <a:latin typeface="Arial"/>
              <a:ea typeface="Arial"/>
              <a:cs typeface="Arial"/>
              <a:sym typeface="Arial"/>
            </a:endParaRPr>
          </a:p>
          <a:p>
            <a:pPr marL="742950" lvl="0" indent="-285750" algn="just" rtl="0">
              <a:lnSpc>
                <a:spcPct val="90000"/>
              </a:lnSpc>
              <a:spcBef>
                <a:spcPts val="0"/>
              </a:spcBef>
              <a:spcAft>
                <a:spcPts val="0"/>
              </a:spcAft>
              <a:buFont typeface="Wingdings" panose="05000000000000000000" pitchFamily="2" charset="2"/>
              <a:buChar char="§"/>
            </a:pPr>
            <a:endParaRPr sz="1800" dirty="0">
              <a:solidFill>
                <a:schemeClr val="accent6">
                  <a:lumMod val="75000"/>
                </a:schemeClr>
              </a:solidFill>
              <a:latin typeface="Arial"/>
              <a:ea typeface="Arial"/>
              <a:cs typeface="Arial"/>
              <a:sym typeface="Arial"/>
            </a:endParaRPr>
          </a:p>
          <a:p>
            <a:pPr lvl="0" algn="just" rtl="0">
              <a:lnSpc>
                <a:spcPct val="90000"/>
              </a:lnSpc>
              <a:spcBef>
                <a:spcPts val="0"/>
              </a:spcBef>
              <a:spcAft>
                <a:spcPts val="0"/>
              </a:spcAft>
              <a:buClr>
                <a:srgbClr val="000000"/>
              </a:buClr>
              <a:buSzPts val="1800"/>
              <a:buFont typeface="Wingdings" panose="05000000000000000000" pitchFamily="2" charset="2"/>
              <a:buChar char="§"/>
            </a:pPr>
            <a:r>
              <a:rPr lang="es-CO" sz="1800" b="0" i="0" u="none" strike="noStrike" dirty="0">
                <a:solidFill>
                  <a:schemeClr val="accent6">
                    <a:lumMod val="75000"/>
                  </a:schemeClr>
                </a:solidFill>
                <a:latin typeface="Arial"/>
                <a:ea typeface="Arial"/>
                <a:cs typeface="Arial"/>
                <a:sym typeface="Arial"/>
              </a:rPr>
              <a:t>La participación de un número limitado de personas en los espacios de encuentro, generó un diálogo fluido, cercano y en doble vía, gracias a los aportes y claridades de los actores institucionales, comunitarios y profesionales CHEC.</a:t>
            </a:r>
            <a:endParaRPr dirty="0">
              <a:solidFill>
                <a:schemeClr val="accent6">
                  <a:lumMod val="75000"/>
                </a:schemeClr>
              </a:solidFill>
            </a:endParaRPr>
          </a:p>
          <a:p>
            <a:pPr marL="914400" lvl="0" indent="-457200" algn="just" rtl="0">
              <a:lnSpc>
                <a:spcPct val="90000"/>
              </a:lnSpc>
              <a:spcBef>
                <a:spcPts val="0"/>
              </a:spcBef>
              <a:spcAft>
                <a:spcPts val="0"/>
              </a:spcAft>
              <a:buFont typeface="Wingdings" panose="05000000000000000000" pitchFamily="2" charset="2"/>
              <a:buChar char="§"/>
            </a:pPr>
            <a:endParaRPr dirty="0">
              <a:solidFill>
                <a:schemeClr val="accent6">
                  <a:lumMod val="75000"/>
                </a:schemeClr>
              </a:solidFill>
            </a:endParaRPr>
          </a:p>
          <a:p>
            <a:pPr lvl="0" algn="just" rtl="0">
              <a:lnSpc>
                <a:spcPct val="90000"/>
              </a:lnSpc>
              <a:spcBef>
                <a:spcPts val="0"/>
              </a:spcBef>
              <a:spcAft>
                <a:spcPts val="0"/>
              </a:spcAft>
              <a:buClr>
                <a:srgbClr val="000000"/>
              </a:buClr>
              <a:buSzPts val="1800"/>
              <a:buFont typeface="Wingdings" panose="05000000000000000000" pitchFamily="2" charset="2"/>
              <a:buChar char="§"/>
            </a:pPr>
            <a:r>
              <a:rPr lang="es-CO" sz="1800" b="0" i="0" u="none" strike="noStrike" dirty="0">
                <a:solidFill>
                  <a:schemeClr val="accent6">
                    <a:lumMod val="75000"/>
                  </a:schemeClr>
                </a:solidFill>
                <a:latin typeface="Arial"/>
                <a:ea typeface="Arial"/>
                <a:cs typeface="Arial"/>
                <a:sym typeface="Arial"/>
              </a:rPr>
              <a:t>El compromiso y articulación de las diferentes áreas y procesos empresariales (Socio ambiental, Comercial, Mantenimiento, Pérdidas, Atención Técnica de Clientes, Expansión y Reposición), que validaron y enriquecieron el ejercicio dialógico con los grupos de interés Comunidad y Clientes.</a:t>
            </a:r>
            <a:endParaRPr dirty="0">
              <a:solidFill>
                <a:schemeClr val="accent6">
                  <a:lumMod val="75000"/>
                </a:schemeClr>
              </a:solidFil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547" y="-15568"/>
            <a:ext cx="12192000" cy="6858000"/>
          </a:xfrm>
          <a:prstGeom prst="rect">
            <a:avLst/>
          </a:prstGeom>
          <a:noFill/>
          <a:ln>
            <a:noFill/>
          </a:ln>
        </p:spPr>
      </p:pic>
      <p:sp>
        <p:nvSpPr>
          <p:cNvPr id="92" name="Google Shape;92;p2"/>
          <p:cNvSpPr txBox="1">
            <a:spLocks noGrp="1"/>
          </p:cNvSpPr>
          <p:nvPr>
            <p:ph type="title"/>
          </p:nvPr>
        </p:nvSpPr>
        <p:spPr>
          <a:xfrm>
            <a:off x="74899" y="477742"/>
            <a:ext cx="12162648" cy="8758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BC035"/>
              </a:buClr>
              <a:buSzPts val="2000"/>
              <a:buFont typeface="Overlock"/>
              <a:buNone/>
            </a:pPr>
            <a:r>
              <a:rPr lang="es-CO" sz="1600" b="1" dirty="0">
                <a:solidFill>
                  <a:schemeClr val="accent6">
                    <a:lumMod val="75000"/>
                  </a:schemeClr>
                </a:solidFill>
                <a:latin typeface="Arial Black" panose="020B0A04020102020204" pitchFamily="34" charset="0"/>
                <a:ea typeface="Overlock"/>
                <a:cs typeface="Overlock"/>
                <a:sym typeface="Overlock"/>
              </a:rPr>
              <a:t>ESQUEMA DE INTERVENCIÓN ESTRATEGIA DE DIÁLOGO HABLANDO CLARO  2021</a:t>
            </a:r>
            <a:endParaRPr sz="1600" b="1" dirty="0">
              <a:solidFill>
                <a:schemeClr val="accent6">
                  <a:lumMod val="75000"/>
                </a:schemeClr>
              </a:solidFill>
              <a:latin typeface="Arial Black" panose="020B0A04020102020204" pitchFamily="34" charset="0"/>
            </a:endParaRPr>
          </a:p>
        </p:txBody>
      </p:sp>
      <p:sp>
        <p:nvSpPr>
          <p:cNvPr id="114" name="Google Shape;114;p2"/>
          <p:cNvSpPr/>
          <p:nvPr/>
        </p:nvSpPr>
        <p:spPr>
          <a:xfrm>
            <a:off x="226570" y="1865246"/>
            <a:ext cx="476392" cy="374671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E</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J</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E</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C</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U</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C</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I</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err="1">
                <a:solidFill>
                  <a:schemeClr val="accent6">
                    <a:lumMod val="75000"/>
                  </a:schemeClr>
                </a:solidFill>
                <a:latin typeface="Calibri"/>
                <a:ea typeface="Calibri"/>
                <a:cs typeface="Calibri"/>
                <a:sym typeface="Calibri"/>
              </a:rPr>
              <a:t>Ó</a:t>
            </a:r>
            <a:endParaRPr sz="2800" dirty="0">
              <a:solidFill>
                <a:schemeClr val="accent6">
                  <a:lumMod val="75000"/>
                </a:schemeClr>
              </a:solidFill>
            </a:endParaRPr>
          </a:p>
          <a:p>
            <a:pPr marL="0" marR="0" lvl="0" indent="0" algn="ctr" rtl="0">
              <a:spcBef>
                <a:spcPts val="0"/>
              </a:spcBef>
              <a:spcAft>
                <a:spcPts val="0"/>
              </a:spcAft>
              <a:buNone/>
            </a:pPr>
            <a:r>
              <a:rPr lang="es-CO" sz="2800" b="1" i="0" u="none" strike="noStrike" cap="none" dirty="0">
                <a:solidFill>
                  <a:schemeClr val="accent6">
                    <a:lumMod val="75000"/>
                  </a:schemeClr>
                </a:solidFill>
                <a:latin typeface="Calibri"/>
                <a:ea typeface="Calibri"/>
                <a:cs typeface="Calibri"/>
                <a:sym typeface="Calibri"/>
              </a:rPr>
              <a:t>N</a:t>
            </a:r>
            <a:endParaRPr sz="2800" dirty="0">
              <a:solidFill>
                <a:schemeClr val="accent6">
                  <a:lumMod val="75000"/>
                </a:schemeClr>
              </a:solidFill>
            </a:endParaRPr>
          </a:p>
        </p:txBody>
      </p:sp>
      <p:sp>
        <p:nvSpPr>
          <p:cNvPr id="113" name="Google Shape;113;p2"/>
          <p:cNvSpPr/>
          <p:nvPr/>
        </p:nvSpPr>
        <p:spPr>
          <a:xfrm>
            <a:off x="1591126" y="1694805"/>
            <a:ext cx="2549301" cy="54333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b="0" i="0" u="none" strike="noStrike" cap="none" dirty="0">
                <a:solidFill>
                  <a:schemeClr val="accent6">
                    <a:lumMod val="75000"/>
                  </a:schemeClr>
                </a:solidFill>
                <a:latin typeface="Calibri"/>
                <a:ea typeface="Calibri"/>
                <a:cs typeface="Calibri"/>
                <a:sym typeface="Calibri"/>
              </a:rPr>
              <a:t>Junio – Agosto 2021  </a:t>
            </a:r>
            <a:endParaRPr dirty="0">
              <a:solidFill>
                <a:schemeClr val="accent6">
                  <a:lumMod val="75000"/>
                </a:schemeClr>
              </a:solidFill>
            </a:endParaRPr>
          </a:p>
        </p:txBody>
      </p:sp>
      <p:sp>
        <p:nvSpPr>
          <p:cNvPr id="111" name="Google Shape;111;p2"/>
          <p:cNvSpPr/>
          <p:nvPr/>
        </p:nvSpPr>
        <p:spPr>
          <a:xfrm>
            <a:off x="1512522" y="3455489"/>
            <a:ext cx="1731269" cy="59766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b="0" i="0" u="none" strike="noStrike" cap="none" dirty="0">
                <a:solidFill>
                  <a:schemeClr val="accent6">
                    <a:lumMod val="75000"/>
                  </a:schemeClr>
                </a:solidFill>
                <a:latin typeface="Calibri"/>
                <a:ea typeface="Calibri"/>
                <a:cs typeface="Calibri"/>
                <a:sym typeface="Calibri"/>
              </a:rPr>
              <a:t>Agosto– Nov </a:t>
            </a:r>
            <a:r>
              <a:rPr lang="es-ES" dirty="0">
                <a:solidFill>
                  <a:schemeClr val="accent6">
                    <a:lumMod val="75000"/>
                  </a:schemeClr>
                </a:solidFill>
                <a:latin typeface="Calibri"/>
                <a:cs typeface="Calibri"/>
                <a:sym typeface="Calibri"/>
              </a:rPr>
              <a:t>2021</a:t>
            </a:r>
            <a:endParaRPr dirty="0">
              <a:solidFill>
                <a:schemeClr val="accent6">
                  <a:lumMod val="75000"/>
                </a:schemeClr>
              </a:solidFill>
            </a:endParaRPr>
          </a:p>
        </p:txBody>
      </p:sp>
      <p:sp>
        <p:nvSpPr>
          <p:cNvPr id="112" name="Google Shape;112;p2"/>
          <p:cNvSpPr/>
          <p:nvPr/>
        </p:nvSpPr>
        <p:spPr>
          <a:xfrm>
            <a:off x="1475969" y="5260335"/>
            <a:ext cx="2549301" cy="59766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b="0" i="0" u="none" strike="noStrike" cap="none" dirty="0">
                <a:solidFill>
                  <a:schemeClr val="accent6">
                    <a:lumMod val="75000"/>
                  </a:schemeClr>
                </a:solidFill>
                <a:latin typeface="Calibri"/>
                <a:ea typeface="Calibri"/>
                <a:cs typeface="Calibri"/>
                <a:sym typeface="Calibri"/>
              </a:rPr>
              <a:t>Octubre – Nov </a:t>
            </a:r>
            <a:r>
              <a:rPr lang="es-ES" dirty="0">
                <a:solidFill>
                  <a:schemeClr val="accent6">
                    <a:lumMod val="75000"/>
                  </a:schemeClr>
                </a:solidFill>
                <a:latin typeface="Calibri"/>
                <a:cs typeface="Calibri"/>
                <a:sym typeface="Calibri"/>
              </a:rPr>
              <a:t>2021</a:t>
            </a:r>
            <a:endParaRPr dirty="0">
              <a:solidFill>
                <a:schemeClr val="accent6">
                  <a:lumMod val="75000"/>
                </a:schemeClr>
              </a:solidFill>
            </a:endParaRPr>
          </a:p>
        </p:txBody>
      </p:sp>
      <p:grpSp>
        <p:nvGrpSpPr>
          <p:cNvPr id="93" name="Google Shape;93;p2" descr="Activación voceros y CHEC cumple 2019&#10;&#10;"/>
          <p:cNvGrpSpPr/>
          <p:nvPr/>
        </p:nvGrpSpPr>
        <p:grpSpPr>
          <a:xfrm>
            <a:off x="3223022" y="1090625"/>
            <a:ext cx="3743176" cy="5244172"/>
            <a:chOff x="1512292" y="85223"/>
            <a:chExt cx="3272028" cy="5130455"/>
          </a:xfrm>
        </p:grpSpPr>
        <p:sp>
          <p:nvSpPr>
            <p:cNvPr id="94" name="Google Shape;94;p2"/>
            <p:cNvSpPr/>
            <p:nvPr/>
          </p:nvSpPr>
          <p:spPr>
            <a:xfrm>
              <a:off x="2273945" y="85223"/>
              <a:ext cx="2510375" cy="2510024"/>
            </a:xfrm>
            <a:custGeom>
              <a:avLst/>
              <a:gdLst/>
              <a:ahLst/>
              <a:cxnLst/>
              <a:rect l="l" t="t" r="r" b="b"/>
              <a:pathLst>
                <a:path w="120000" h="120000" extrusionOk="0">
                  <a:moveTo>
                    <a:pt x="7872" y="60000"/>
                  </a:moveTo>
                  <a:lnTo>
                    <a:pt x="7872" y="60000"/>
                  </a:lnTo>
                  <a:cubicBezTo>
                    <a:pt x="7872" y="32862"/>
                    <a:pt x="29117" y="10365"/>
                    <a:pt x="56476" y="8530"/>
                  </a:cubicBezTo>
                  <a:cubicBezTo>
                    <a:pt x="83835" y="6695"/>
                    <a:pt x="107952" y="26151"/>
                    <a:pt x="111651" y="53041"/>
                  </a:cubicBezTo>
                  <a:cubicBezTo>
                    <a:pt x="115350" y="79931"/>
                    <a:pt x="97366" y="105059"/>
                    <a:pt x="70507" y="110529"/>
                  </a:cubicBezTo>
                  <a:lnTo>
                    <a:pt x="69970" y="118665"/>
                  </a:lnTo>
                  <a:lnTo>
                    <a:pt x="57033" y="104906"/>
                  </a:lnTo>
                  <a:lnTo>
                    <a:pt x="71947" y="88740"/>
                  </a:lnTo>
                  <a:lnTo>
                    <a:pt x="71415" y="96798"/>
                  </a:lnTo>
                  <a:cubicBezTo>
                    <a:pt x="91041" y="91126"/>
                    <a:pt x="103000" y="72000"/>
                    <a:pt x="99051" y="52597"/>
                  </a:cubicBezTo>
                  <a:cubicBezTo>
                    <a:pt x="95103" y="33194"/>
                    <a:pt x="76538" y="19854"/>
                    <a:pt x="56147" y="21768"/>
                  </a:cubicBezTo>
                  <a:cubicBezTo>
                    <a:pt x="35756" y="23683"/>
                    <a:pt x="20203" y="40226"/>
                    <a:pt x="20203" y="60000"/>
                  </a:cubicBezTo>
                  <a:close/>
                </a:path>
              </a:pathLst>
            </a:cu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95" name="Google Shape;95;p2"/>
            <p:cNvSpPr/>
            <p:nvPr/>
          </p:nvSpPr>
          <p:spPr>
            <a:xfrm>
              <a:off x="2831184" y="906990"/>
              <a:ext cx="1395898" cy="697384"/>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96" name="Google Shape;96;p2"/>
            <p:cNvSpPr txBox="1"/>
            <p:nvPr/>
          </p:nvSpPr>
          <p:spPr>
            <a:xfrm>
              <a:off x="2755578" y="905593"/>
              <a:ext cx="1555509" cy="6973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CO" sz="1600" b="1" i="0" u="none" strike="noStrike" cap="none" dirty="0">
                  <a:solidFill>
                    <a:srgbClr val="548135"/>
                  </a:solidFill>
                  <a:latin typeface="Quattrocento Sans"/>
                  <a:ea typeface="Quattrocento Sans"/>
                  <a:cs typeface="Quattrocento Sans"/>
                  <a:sym typeface="Quattrocento Sans"/>
                </a:rPr>
                <a:t>Activación voceros y CHEC Cumple 2019</a:t>
              </a:r>
              <a:endParaRPr sz="1600" b="1" i="0" u="none" strike="noStrike" cap="none" dirty="0">
                <a:solidFill>
                  <a:schemeClr val="dk1"/>
                </a:solidFill>
                <a:latin typeface="Quattrocento Sans"/>
                <a:ea typeface="Quattrocento Sans"/>
                <a:cs typeface="Quattrocento Sans"/>
                <a:sym typeface="Quattrocento Sans"/>
              </a:endParaRPr>
            </a:p>
          </p:txBody>
        </p:sp>
        <p:sp>
          <p:nvSpPr>
            <p:cNvPr id="97" name="Google Shape;97;p2"/>
            <p:cNvSpPr/>
            <p:nvPr/>
          </p:nvSpPr>
          <p:spPr>
            <a:xfrm>
              <a:off x="1512292" y="1442257"/>
              <a:ext cx="2510375" cy="2510024"/>
            </a:xfrm>
            <a:custGeom>
              <a:avLst/>
              <a:gdLst/>
              <a:ahLst/>
              <a:cxnLst/>
              <a:rect l="l" t="t" r="r" b="b"/>
              <a:pathLst>
                <a:path w="120000" h="120000" extrusionOk="0">
                  <a:moveTo>
                    <a:pt x="95421" y="22151"/>
                  </a:moveTo>
                  <a:lnTo>
                    <a:pt x="86676" y="31495"/>
                  </a:lnTo>
                  <a:lnTo>
                    <a:pt x="86676" y="31495"/>
                  </a:lnTo>
                  <a:cubicBezTo>
                    <a:pt x="74549" y="20922"/>
                    <a:pt x="56956" y="18579"/>
                    <a:pt x="42316" y="25589"/>
                  </a:cubicBezTo>
                  <a:cubicBezTo>
                    <a:pt x="27675" y="32598"/>
                    <a:pt x="18963" y="47535"/>
                    <a:pt x="20346" y="63252"/>
                  </a:cubicBezTo>
                  <a:cubicBezTo>
                    <a:pt x="21730" y="78970"/>
                    <a:pt x="32929" y="92273"/>
                    <a:pt x="48585" y="96798"/>
                  </a:cubicBezTo>
                  <a:lnTo>
                    <a:pt x="48052" y="88739"/>
                  </a:lnTo>
                  <a:lnTo>
                    <a:pt x="62967" y="104906"/>
                  </a:lnTo>
                  <a:lnTo>
                    <a:pt x="50030" y="118665"/>
                  </a:lnTo>
                  <a:lnTo>
                    <a:pt x="49492" y="110529"/>
                  </a:lnTo>
                  <a:lnTo>
                    <a:pt x="49492" y="110529"/>
                  </a:lnTo>
                  <a:cubicBezTo>
                    <a:pt x="27900" y="106131"/>
                    <a:pt x="11437" y="88766"/>
                    <a:pt x="8377" y="67161"/>
                  </a:cubicBezTo>
                  <a:cubicBezTo>
                    <a:pt x="5317" y="45555"/>
                    <a:pt x="16321" y="24380"/>
                    <a:pt x="35860" y="14277"/>
                  </a:cubicBezTo>
                  <a:cubicBezTo>
                    <a:pt x="55399" y="4174"/>
                    <a:pt x="79247" y="7327"/>
                    <a:pt x="95421" y="22151"/>
                  </a:cubicBezTo>
                  <a:close/>
                </a:path>
              </a:pathLst>
            </a:custGeom>
            <a:solidFill>
              <a:srgbClr val="21E1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98" name="Google Shape;98;p2"/>
            <p:cNvSpPr/>
            <p:nvPr/>
          </p:nvSpPr>
          <p:spPr>
            <a:xfrm>
              <a:off x="2136735" y="2357661"/>
              <a:ext cx="1395898" cy="697384"/>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99" name="Google Shape;99;p2"/>
            <p:cNvSpPr txBox="1"/>
            <p:nvPr/>
          </p:nvSpPr>
          <p:spPr>
            <a:xfrm>
              <a:off x="2136735" y="2357661"/>
              <a:ext cx="1555509" cy="6973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O" sz="1600" b="1" i="0" u="none" strike="noStrike" cap="none" dirty="0">
                  <a:solidFill>
                    <a:srgbClr val="548135"/>
                  </a:solidFill>
                  <a:latin typeface="Quattrocento Sans"/>
                  <a:ea typeface="Quattrocento Sans"/>
                  <a:cs typeface="Quattrocento Sans"/>
                  <a:sym typeface="Quattrocento Sans"/>
                </a:rPr>
                <a:t>Realización de Mesas Zonales</a:t>
              </a:r>
              <a:endParaRPr sz="1600" b="1" i="0" u="none" strike="noStrike" cap="none" dirty="0">
                <a:solidFill>
                  <a:srgbClr val="548135"/>
                </a:solidFill>
                <a:latin typeface="Quattrocento Sans"/>
                <a:ea typeface="Quattrocento Sans"/>
                <a:cs typeface="Quattrocento Sans"/>
                <a:sym typeface="Quattrocento Sans"/>
              </a:endParaRPr>
            </a:p>
          </p:txBody>
        </p:sp>
        <p:sp>
          <p:nvSpPr>
            <p:cNvPr id="100" name="Google Shape;100;p2"/>
            <p:cNvSpPr/>
            <p:nvPr/>
          </p:nvSpPr>
          <p:spPr>
            <a:xfrm>
              <a:off x="2455958" y="3057840"/>
              <a:ext cx="2156150" cy="2157838"/>
            </a:xfrm>
            <a:prstGeom prst="blockArc">
              <a:avLst>
                <a:gd name="adj1" fmla="val 13500000"/>
                <a:gd name="adj2" fmla="val 10800000"/>
                <a:gd name="adj3" fmla="val 12740"/>
              </a:avLst>
            </a:prstGeom>
            <a:solidFill>
              <a:srgbClr val="0943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101" name="Google Shape;101;p2"/>
            <p:cNvSpPr/>
            <p:nvPr/>
          </p:nvSpPr>
          <p:spPr>
            <a:xfrm>
              <a:off x="2835384" y="3811127"/>
              <a:ext cx="1394497" cy="697384"/>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050" b="0" i="0" u="none" strike="noStrike" cap="none" dirty="0">
                <a:solidFill>
                  <a:srgbClr val="000000"/>
                </a:solidFill>
                <a:latin typeface="Arial"/>
                <a:ea typeface="Arial"/>
                <a:cs typeface="Arial"/>
                <a:sym typeface="Arial"/>
              </a:endParaRPr>
            </a:p>
          </p:txBody>
        </p:sp>
        <p:sp>
          <p:nvSpPr>
            <p:cNvPr id="102" name="Google Shape;102;p2"/>
            <p:cNvSpPr txBox="1"/>
            <p:nvPr/>
          </p:nvSpPr>
          <p:spPr>
            <a:xfrm>
              <a:off x="2835384" y="3811127"/>
              <a:ext cx="1394497" cy="69738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O" sz="1600" b="1" i="0" u="none" strike="noStrike" cap="none" dirty="0">
                  <a:solidFill>
                    <a:srgbClr val="548135"/>
                  </a:solidFill>
                  <a:latin typeface="Quattrocento Sans"/>
                  <a:ea typeface="Quattrocento Sans"/>
                  <a:cs typeface="Quattrocento Sans"/>
                  <a:sym typeface="Quattrocento Sans"/>
                </a:rPr>
                <a:t>Hablando Claro con el Gerente</a:t>
              </a:r>
              <a:endParaRPr sz="1600" b="1" i="0" u="none" strike="noStrike" cap="none" dirty="0">
                <a:solidFill>
                  <a:srgbClr val="548135"/>
                </a:solidFill>
                <a:latin typeface="Quattrocento Sans"/>
                <a:ea typeface="Quattrocento Sans"/>
                <a:cs typeface="Quattrocento Sans"/>
                <a:sym typeface="Quattrocento Sans"/>
              </a:endParaRPr>
            </a:p>
          </p:txBody>
        </p:sp>
      </p:grpSp>
      <p:sp>
        <p:nvSpPr>
          <p:cNvPr id="104" name="Google Shape;104;p2"/>
          <p:cNvSpPr/>
          <p:nvPr/>
        </p:nvSpPr>
        <p:spPr>
          <a:xfrm>
            <a:off x="6826158" y="1389151"/>
            <a:ext cx="2456453" cy="937543"/>
          </a:xfrm>
          <a:prstGeom prst="roundRect">
            <a:avLst>
              <a:gd name="adj" fmla="val 11409"/>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700"/>
              <a:buFont typeface="Arial"/>
              <a:buNone/>
            </a:pPr>
            <a:r>
              <a:rPr lang="es-CO" b="0" i="0" u="none" strike="noStrike" cap="none" dirty="0">
                <a:solidFill>
                  <a:schemeClr val="accent6">
                    <a:lumMod val="75000"/>
                  </a:schemeClr>
                </a:solidFill>
                <a:sym typeface="Arial"/>
              </a:rPr>
              <a:t>Se ejecutó </a:t>
            </a:r>
          </a:p>
          <a:p>
            <a:pPr marL="0" marR="0" lvl="0" indent="0" algn="ctr" rtl="0">
              <a:spcBef>
                <a:spcPts val="0"/>
              </a:spcBef>
              <a:spcAft>
                <a:spcPts val="0"/>
              </a:spcAft>
              <a:buClr>
                <a:srgbClr val="000000"/>
              </a:buClr>
              <a:buSzPts val="1700"/>
              <a:buFont typeface="Arial"/>
              <a:buNone/>
            </a:pPr>
            <a:r>
              <a:rPr lang="es-CO" b="0" i="0" u="none" strike="noStrike" cap="none" dirty="0">
                <a:solidFill>
                  <a:schemeClr val="accent6">
                    <a:lumMod val="75000"/>
                  </a:schemeClr>
                </a:solidFill>
                <a:sym typeface="Arial"/>
              </a:rPr>
              <a:t>CHEC cumple </a:t>
            </a:r>
            <a:r>
              <a:rPr lang="es-CO" dirty="0">
                <a:solidFill>
                  <a:schemeClr val="accent6">
                    <a:lumMod val="75000"/>
                  </a:schemeClr>
                </a:solidFill>
              </a:rPr>
              <a:t>– correspondiente  </a:t>
            </a:r>
            <a:r>
              <a:rPr lang="es-CO" b="0" i="0" u="none" strike="noStrike" cap="none" dirty="0">
                <a:solidFill>
                  <a:schemeClr val="accent6">
                    <a:lumMod val="75000"/>
                  </a:schemeClr>
                </a:solidFill>
                <a:sym typeface="Arial"/>
              </a:rPr>
              <a:t>2019</a:t>
            </a:r>
            <a:endParaRPr b="0" i="0" u="none" strike="noStrike" cap="none" dirty="0">
              <a:solidFill>
                <a:schemeClr val="accent6">
                  <a:lumMod val="75000"/>
                </a:schemeClr>
              </a:solidFill>
              <a:sym typeface="Arial"/>
            </a:endParaRPr>
          </a:p>
        </p:txBody>
      </p:sp>
      <p:sp>
        <p:nvSpPr>
          <p:cNvPr id="106" name="Google Shape;106;p2"/>
          <p:cNvSpPr txBox="1"/>
          <p:nvPr/>
        </p:nvSpPr>
        <p:spPr>
          <a:xfrm>
            <a:off x="9623133" y="1485971"/>
            <a:ext cx="2309446" cy="83096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s-CO" sz="1400" b="0" i="0" u="none" strike="noStrike" cap="none" dirty="0">
                <a:solidFill>
                  <a:schemeClr val="accent6">
                    <a:lumMod val="75000"/>
                  </a:schemeClr>
                </a:solidFill>
                <a:latin typeface="Arial"/>
                <a:ea typeface="Arial"/>
                <a:cs typeface="Arial"/>
                <a:sym typeface="Arial"/>
              </a:rPr>
              <a:t>Devolución de </a:t>
            </a:r>
            <a:r>
              <a:rPr lang="es-CO" dirty="0">
                <a:solidFill>
                  <a:schemeClr val="accent6">
                    <a:lumMod val="75000"/>
                  </a:schemeClr>
                </a:solidFill>
              </a:rPr>
              <a:t>compromisos </a:t>
            </a:r>
          </a:p>
          <a:p>
            <a:pPr marL="0" marR="0" lvl="0" indent="0" algn="ctr" rtl="0">
              <a:spcBef>
                <a:spcPts val="0"/>
              </a:spcBef>
              <a:spcAft>
                <a:spcPts val="0"/>
              </a:spcAft>
              <a:buNone/>
            </a:pPr>
            <a:r>
              <a:rPr lang="es-CO" sz="1400" b="0" i="0" u="none" strike="noStrike" cap="none" dirty="0">
                <a:solidFill>
                  <a:schemeClr val="accent6">
                    <a:lumMod val="75000"/>
                  </a:schemeClr>
                </a:solidFill>
                <a:latin typeface="Arial"/>
                <a:ea typeface="Arial"/>
                <a:cs typeface="Arial"/>
                <a:sym typeface="Arial"/>
              </a:rPr>
              <a:t> </a:t>
            </a:r>
            <a:r>
              <a:rPr lang="es-CO" sz="1400" b="0" i="0" u="none" strike="noStrike" cap="none" dirty="0">
                <a:solidFill>
                  <a:schemeClr val="accent6">
                    <a:lumMod val="75000"/>
                  </a:schemeClr>
                </a:solidFill>
                <a:sym typeface="Arial"/>
              </a:rPr>
              <a:t>Mesas Zonales 2019 </a:t>
            </a:r>
            <a:endParaRPr sz="1400" b="0" i="0" u="none" strike="noStrike" cap="none" dirty="0">
              <a:solidFill>
                <a:schemeClr val="accent6">
                  <a:lumMod val="75000"/>
                </a:schemeClr>
              </a:solidFill>
              <a:latin typeface="Calibri"/>
              <a:ea typeface="Calibri"/>
              <a:cs typeface="Calibri"/>
              <a:sym typeface="Calibri"/>
            </a:endParaRPr>
          </a:p>
        </p:txBody>
      </p:sp>
      <p:sp>
        <p:nvSpPr>
          <p:cNvPr id="103" name="Google Shape;103;p2"/>
          <p:cNvSpPr/>
          <p:nvPr/>
        </p:nvSpPr>
        <p:spPr>
          <a:xfrm>
            <a:off x="6817592" y="2707496"/>
            <a:ext cx="2477857" cy="795737"/>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700"/>
              <a:buFont typeface="Arial"/>
              <a:buNone/>
            </a:pPr>
            <a:r>
              <a:rPr lang="es-CO" b="0" i="0" u="none" strike="noStrike" cap="none" dirty="0">
                <a:solidFill>
                  <a:schemeClr val="accent6">
                    <a:lumMod val="75000"/>
                  </a:schemeClr>
                </a:solidFill>
                <a:latin typeface="Overlock"/>
                <a:ea typeface="Overlock"/>
                <a:cs typeface="Overlock"/>
                <a:sym typeface="Overlock"/>
              </a:rPr>
              <a:t>Entrenamiento a Voceros para Mesas Zonales 2021</a:t>
            </a:r>
            <a:endParaRPr b="0" i="0" u="none" strike="noStrike" cap="none" dirty="0">
              <a:solidFill>
                <a:schemeClr val="accent6">
                  <a:lumMod val="75000"/>
                </a:schemeClr>
              </a:solidFill>
              <a:latin typeface="Overlock"/>
              <a:ea typeface="Overlock"/>
              <a:cs typeface="Overlock"/>
              <a:sym typeface="Overlock"/>
            </a:endParaRPr>
          </a:p>
        </p:txBody>
      </p:sp>
      <p:sp>
        <p:nvSpPr>
          <p:cNvPr id="105" name="Google Shape;105;p2"/>
          <p:cNvSpPr txBox="1"/>
          <p:nvPr/>
        </p:nvSpPr>
        <p:spPr>
          <a:xfrm>
            <a:off x="9619459" y="2449589"/>
            <a:ext cx="230944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0" i="0" u="none" strike="noStrike" cap="none" dirty="0">
                <a:solidFill>
                  <a:schemeClr val="accent6">
                    <a:lumMod val="75000"/>
                  </a:schemeClr>
                </a:solidFill>
                <a:latin typeface="Arial"/>
                <a:ea typeface="Arial"/>
                <a:cs typeface="Arial"/>
                <a:sym typeface="Arial"/>
              </a:rPr>
              <a:t>Activación de voceros CHEC, con  metodología participativa </a:t>
            </a:r>
            <a:r>
              <a:rPr lang="es-CO" sz="1400" b="0" i="0" u="none" strike="noStrike" cap="none" dirty="0">
                <a:solidFill>
                  <a:schemeClr val="accent6">
                    <a:lumMod val="75000"/>
                  </a:schemeClr>
                </a:solidFill>
                <a:sym typeface="Arial"/>
              </a:rPr>
              <a:t>presencial</a:t>
            </a:r>
            <a:endParaRPr sz="1200" b="0" i="0" u="none" strike="noStrike" cap="none" dirty="0">
              <a:solidFill>
                <a:schemeClr val="accent6">
                  <a:lumMod val="75000"/>
                </a:schemeClr>
              </a:solidFill>
              <a:latin typeface="Calibri"/>
              <a:ea typeface="Calibri"/>
              <a:cs typeface="Calibri"/>
              <a:sym typeface="Calibri"/>
            </a:endParaRPr>
          </a:p>
          <a:p>
            <a:pPr marL="0" marR="0" lvl="0" indent="0" algn="ctr" rtl="0">
              <a:spcBef>
                <a:spcPts val="0"/>
              </a:spcBef>
              <a:spcAft>
                <a:spcPts val="0"/>
              </a:spcAft>
              <a:buClr>
                <a:schemeClr val="dk1"/>
              </a:buClr>
              <a:buSzPts val="1200"/>
              <a:buFont typeface="Calibri"/>
              <a:buNone/>
            </a:pPr>
            <a:endParaRPr sz="1200" b="0" i="0" u="none" strike="noStrike" cap="none" dirty="0">
              <a:solidFill>
                <a:schemeClr val="accent6">
                  <a:lumMod val="75000"/>
                </a:schemeClr>
              </a:solidFill>
              <a:latin typeface="Arial"/>
              <a:ea typeface="Arial"/>
              <a:cs typeface="Arial"/>
              <a:sym typeface="Arial"/>
            </a:endParaRPr>
          </a:p>
        </p:txBody>
      </p:sp>
      <p:sp>
        <p:nvSpPr>
          <p:cNvPr id="107" name="Google Shape;107;p2"/>
          <p:cNvSpPr txBox="1"/>
          <p:nvPr/>
        </p:nvSpPr>
        <p:spPr>
          <a:xfrm>
            <a:off x="9619459" y="3221253"/>
            <a:ext cx="230944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400" b="0" i="0" u="none" strike="noStrike" cap="none" dirty="0">
                <a:solidFill>
                  <a:schemeClr val="accent6">
                    <a:lumMod val="75000"/>
                  </a:schemeClr>
                </a:solidFill>
                <a:sym typeface="Arial"/>
              </a:rPr>
              <a:t>Re entramiento voceros  CHEC, a través de medios virtuales</a:t>
            </a:r>
            <a:endParaRPr sz="1200" b="0" i="0" u="none" strike="noStrike" cap="none" dirty="0">
              <a:solidFill>
                <a:schemeClr val="accent6">
                  <a:lumMod val="75000"/>
                </a:schemeClr>
              </a:solidFill>
              <a:latin typeface="Calibri"/>
              <a:ea typeface="Calibri"/>
              <a:cs typeface="Calibri"/>
              <a:sym typeface="Calibri"/>
            </a:endParaRPr>
          </a:p>
          <a:p>
            <a:pPr marL="0" marR="0" lvl="0" indent="0" algn="ctr" rtl="0">
              <a:spcBef>
                <a:spcPts val="0"/>
              </a:spcBef>
              <a:spcAft>
                <a:spcPts val="0"/>
              </a:spcAft>
              <a:buClr>
                <a:schemeClr val="dk1"/>
              </a:buClr>
              <a:buSzPts val="1200"/>
              <a:buFont typeface="Calibri"/>
              <a:buNone/>
            </a:pPr>
            <a:endParaRPr sz="1200" b="0" i="0" u="none" strike="noStrike" cap="none" dirty="0">
              <a:solidFill>
                <a:schemeClr val="accent6">
                  <a:lumMod val="75000"/>
                </a:schemeClr>
              </a:solidFill>
              <a:latin typeface="Arial"/>
              <a:ea typeface="Arial"/>
              <a:cs typeface="Arial"/>
              <a:sym typeface="Arial"/>
            </a:endParaRPr>
          </a:p>
        </p:txBody>
      </p:sp>
      <p:sp>
        <p:nvSpPr>
          <p:cNvPr id="121" name="Google Shape;121;p2"/>
          <p:cNvSpPr txBox="1"/>
          <p:nvPr/>
        </p:nvSpPr>
        <p:spPr>
          <a:xfrm>
            <a:off x="6844646" y="4831500"/>
            <a:ext cx="4211062" cy="1046410"/>
          </a:xfrm>
          <a:prstGeom prst="rect">
            <a:avLst/>
          </a:prstGeom>
          <a:noFill/>
          <a:ln>
            <a:noFill/>
          </a:ln>
        </p:spPr>
        <p:txBody>
          <a:bodyPr spcFirstLastPara="1" wrap="square" lIns="91425" tIns="91425" rIns="91425" bIns="91425" anchor="t" anchorCtr="0">
            <a:spAutoFit/>
          </a:bodyPr>
          <a:lstStyle/>
          <a:p>
            <a:pPr marL="0" marR="0" lvl="0" indent="0" algn="just" rtl="0">
              <a:spcBef>
                <a:spcPts val="0"/>
              </a:spcBef>
              <a:spcAft>
                <a:spcPts val="0"/>
              </a:spcAft>
              <a:buClr>
                <a:srgbClr val="000000"/>
              </a:buClr>
              <a:buSzPts val="1400"/>
              <a:buFont typeface="Arial"/>
              <a:buNone/>
            </a:pPr>
            <a:r>
              <a:rPr lang="es-CO" b="0" i="0" u="none" strike="noStrike" cap="none" dirty="0">
                <a:solidFill>
                  <a:schemeClr val="accent6">
                    <a:lumMod val="75000"/>
                  </a:schemeClr>
                </a:solidFill>
                <a:latin typeface="Quattrocento Sans"/>
                <a:ea typeface="Quattrocento Sans"/>
                <a:cs typeface="Quattrocento Sans"/>
                <a:sym typeface="Quattrocento Sans"/>
              </a:rPr>
              <a:t>Para el año 2021 se ajusta el proceso metodológico pasando </a:t>
            </a:r>
            <a:r>
              <a:rPr lang="es-CO" b="1" i="0" u="none" strike="noStrike" cap="none" dirty="0">
                <a:solidFill>
                  <a:schemeClr val="accent6">
                    <a:lumMod val="75000"/>
                  </a:schemeClr>
                </a:solidFill>
                <a:latin typeface="Quattrocento Sans"/>
                <a:ea typeface="Quattrocento Sans"/>
                <a:cs typeface="Quattrocento Sans"/>
                <a:sym typeface="Quattrocento Sans"/>
              </a:rPr>
              <a:t>de impactar a comunidad en general a lideres - voceros CHEC, por temas</a:t>
            </a:r>
            <a:r>
              <a:rPr lang="es-ES" b="1" dirty="0">
                <a:solidFill>
                  <a:schemeClr val="accent6">
                    <a:lumMod val="75000"/>
                  </a:schemeClr>
                </a:solidFill>
                <a:latin typeface="Quattrocento Sans"/>
                <a:ea typeface="Quattrocento Sans"/>
                <a:cs typeface="Quattrocento Sans"/>
                <a:sym typeface="Quattrocento Sans"/>
              </a:rPr>
              <a:t> asociados a Aforo.</a:t>
            </a:r>
            <a:endParaRPr b="1" i="0" u="none" strike="noStrike" cap="none" dirty="0">
              <a:solidFill>
                <a:schemeClr val="accent6">
                  <a:lumMod val="75000"/>
                </a:schemeClr>
              </a:solidFill>
              <a:latin typeface="Quattrocento Sans"/>
              <a:ea typeface="Quattrocento Sans"/>
              <a:cs typeface="Quattrocento Sans"/>
              <a:sym typeface="Quattrocento Sans"/>
            </a:endParaRPr>
          </a:p>
        </p:txBody>
      </p:sp>
      <p:cxnSp>
        <p:nvCxnSpPr>
          <p:cNvPr id="115" name="Google Shape;115;p2">
            <a:extLst>
              <a:ext uri="{C183D7F6-B498-43B3-948B-1728B52AA6E4}">
                <adec:decorative xmlns:adec="http://schemas.microsoft.com/office/drawing/2017/decorative" val="1"/>
              </a:ext>
            </a:extLst>
          </p:cNvPr>
          <p:cNvCxnSpPr/>
          <p:nvPr/>
        </p:nvCxnSpPr>
        <p:spPr>
          <a:xfrm flipV="1">
            <a:off x="768832" y="2187841"/>
            <a:ext cx="1221259" cy="851021"/>
          </a:xfrm>
          <a:prstGeom prst="straightConnector1">
            <a:avLst/>
          </a:prstGeom>
          <a:noFill/>
          <a:ln w="19050" cap="flat" cmpd="sng">
            <a:solidFill>
              <a:schemeClr val="accent6"/>
            </a:solidFill>
            <a:prstDash val="solid"/>
            <a:miter lim="800000"/>
            <a:headEnd type="none" w="sm" len="sm"/>
            <a:tailEnd type="triangle" w="med" len="med"/>
          </a:ln>
        </p:spPr>
      </p:cxnSp>
      <p:sp>
        <p:nvSpPr>
          <p:cNvPr id="110" name="Google Shape;110;p2">
            <a:extLst>
              <a:ext uri="{C183D7F6-B498-43B3-948B-1728B52AA6E4}">
                <adec:decorative xmlns:adec="http://schemas.microsoft.com/office/drawing/2017/decorative" val="1"/>
              </a:ext>
            </a:extLst>
          </p:cNvPr>
          <p:cNvSpPr/>
          <p:nvPr/>
        </p:nvSpPr>
        <p:spPr>
          <a:xfrm>
            <a:off x="9360526" y="3337387"/>
            <a:ext cx="258933" cy="135037"/>
          </a:xfrm>
          <a:prstGeom prst="rightArrow">
            <a:avLst>
              <a:gd name="adj1" fmla="val 50000"/>
              <a:gd name="adj2" fmla="val 50000"/>
            </a:avLst>
          </a:prstGeom>
          <a:solidFill>
            <a:srgbClr val="9BC0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9" name="Google Shape;109;p2">
            <a:extLst>
              <a:ext uri="{C183D7F6-B498-43B3-948B-1728B52AA6E4}">
                <adec:decorative xmlns:adec="http://schemas.microsoft.com/office/drawing/2017/decorative" val="1"/>
              </a:ext>
            </a:extLst>
          </p:cNvPr>
          <p:cNvSpPr/>
          <p:nvPr/>
        </p:nvSpPr>
        <p:spPr>
          <a:xfrm>
            <a:off x="9371737" y="2723104"/>
            <a:ext cx="258933" cy="135037"/>
          </a:xfrm>
          <a:prstGeom prst="rightArrow">
            <a:avLst>
              <a:gd name="adj1" fmla="val 50000"/>
              <a:gd name="adj2" fmla="val 50000"/>
            </a:avLst>
          </a:prstGeom>
          <a:solidFill>
            <a:srgbClr val="9BC0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8" name="Google Shape;108;p2">
            <a:extLst>
              <a:ext uri="{C183D7F6-B498-43B3-948B-1728B52AA6E4}">
                <adec:decorative xmlns:adec="http://schemas.microsoft.com/office/drawing/2017/decorative" val="1"/>
              </a:ext>
            </a:extLst>
          </p:cNvPr>
          <p:cNvSpPr/>
          <p:nvPr/>
        </p:nvSpPr>
        <p:spPr>
          <a:xfrm>
            <a:off x="9341647" y="1730209"/>
            <a:ext cx="258933" cy="135037"/>
          </a:xfrm>
          <a:prstGeom prst="rightArrow">
            <a:avLst>
              <a:gd name="adj1" fmla="val 50000"/>
              <a:gd name="adj2" fmla="val 50000"/>
            </a:avLst>
          </a:prstGeom>
          <a:solidFill>
            <a:srgbClr val="9BC0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116" name="Google Shape;116;p2">
            <a:extLst>
              <a:ext uri="{C183D7F6-B498-43B3-948B-1728B52AA6E4}">
                <adec:decorative xmlns:adec="http://schemas.microsoft.com/office/drawing/2017/decorative" val="1"/>
              </a:ext>
            </a:extLst>
          </p:cNvPr>
          <p:cNvCxnSpPr/>
          <p:nvPr/>
        </p:nvCxnSpPr>
        <p:spPr>
          <a:xfrm flipV="1">
            <a:off x="807033" y="3781627"/>
            <a:ext cx="885242" cy="38451"/>
          </a:xfrm>
          <a:prstGeom prst="straightConnector1">
            <a:avLst/>
          </a:prstGeom>
          <a:noFill/>
          <a:ln w="19050" cap="flat" cmpd="sng">
            <a:solidFill>
              <a:schemeClr val="accent6"/>
            </a:solidFill>
            <a:prstDash val="solid"/>
            <a:miter lim="800000"/>
            <a:headEnd type="none" w="sm" len="sm"/>
            <a:tailEnd type="triangle" w="med" len="med"/>
          </a:ln>
        </p:spPr>
      </p:cxnSp>
      <p:cxnSp>
        <p:nvCxnSpPr>
          <p:cNvPr id="117" name="Google Shape;117;p2">
            <a:extLst>
              <a:ext uri="{C183D7F6-B498-43B3-948B-1728B52AA6E4}">
                <adec:decorative xmlns:adec="http://schemas.microsoft.com/office/drawing/2017/decorative" val="1"/>
              </a:ext>
            </a:extLst>
          </p:cNvPr>
          <p:cNvCxnSpPr/>
          <p:nvPr/>
        </p:nvCxnSpPr>
        <p:spPr>
          <a:xfrm>
            <a:off x="768832" y="4651513"/>
            <a:ext cx="1152733" cy="868326"/>
          </a:xfrm>
          <a:prstGeom prst="straightConnector1">
            <a:avLst/>
          </a:prstGeom>
          <a:noFill/>
          <a:ln w="19050" cap="flat" cmpd="sng">
            <a:solidFill>
              <a:schemeClr val="accent6"/>
            </a:solidFill>
            <a:prstDash val="solid"/>
            <a:miter lim="800000"/>
            <a:headEnd type="none" w="sm" len="sm"/>
            <a:tailEnd type="triangle" w="med" len="med"/>
          </a:ln>
        </p:spPr>
      </p:cxnSp>
      <p:cxnSp>
        <p:nvCxnSpPr>
          <p:cNvPr id="118" name="Google Shape;118;p2">
            <a:extLst>
              <a:ext uri="{C183D7F6-B498-43B3-948B-1728B52AA6E4}">
                <adec:decorative xmlns:adec="http://schemas.microsoft.com/office/drawing/2017/decorative" val="1"/>
              </a:ext>
            </a:extLst>
          </p:cNvPr>
          <p:cNvCxnSpPr/>
          <p:nvPr/>
        </p:nvCxnSpPr>
        <p:spPr>
          <a:xfrm>
            <a:off x="3644776" y="1986135"/>
            <a:ext cx="463763" cy="6598"/>
          </a:xfrm>
          <a:prstGeom prst="straightConnector1">
            <a:avLst/>
          </a:prstGeom>
          <a:noFill/>
          <a:ln w="19050" cap="flat" cmpd="sng">
            <a:solidFill>
              <a:schemeClr val="accent6"/>
            </a:solidFill>
            <a:prstDash val="solid"/>
            <a:miter lim="800000"/>
            <a:headEnd type="none" w="sm" len="sm"/>
            <a:tailEnd type="triangle" w="med" len="med"/>
          </a:ln>
        </p:spPr>
      </p:cxnSp>
      <p:cxnSp>
        <p:nvCxnSpPr>
          <p:cNvPr id="119" name="Google Shape;119;p2">
            <a:extLst>
              <a:ext uri="{C183D7F6-B498-43B3-948B-1728B52AA6E4}">
                <adec:decorative xmlns:adec="http://schemas.microsoft.com/office/drawing/2017/decorative" val="1"/>
              </a:ext>
            </a:extLst>
          </p:cNvPr>
          <p:cNvCxnSpPr/>
          <p:nvPr/>
        </p:nvCxnSpPr>
        <p:spPr>
          <a:xfrm>
            <a:off x="3094100" y="3781627"/>
            <a:ext cx="257843" cy="0"/>
          </a:xfrm>
          <a:prstGeom prst="straightConnector1">
            <a:avLst/>
          </a:prstGeom>
          <a:noFill/>
          <a:ln w="19050" cap="flat" cmpd="sng">
            <a:solidFill>
              <a:schemeClr val="accent6"/>
            </a:solidFill>
            <a:prstDash val="solid"/>
            <a:miter lim="800000"/>
            <a:headEnd type="none" w="sm" len="sm"/>
            <a:tailEnd type="triangle" w="med" len="med"/>
          </a:ln>
        </p:spPr>
      </p:cxnSp>
      <p:cxnSp>
        <p:nvCxnSpPr>
          <p:cNvPr id="120" name="Google Shape;120;p2">
            <a:extLst>
              <a:ext uri="{C183D7F6-B498-43B3-948B-1728B52AA6E4}">
                <adec:decorative xmlns:adec="http://schemas.microsoft.com/office/drawing/2017/decorative" val="1"/>
              </a:ext>
            </a:extLst>
          </p:cNvPr>
          <p:cNvCxnSpPr/>
          <p:nvPr/>
        </p:nvCxnSpPr>
        <p:spPr>
          <a:xfrm>
            <a:off x="3610376" y="5564175"/>
            <a:ext cx="505379" cy="2956"/>
          </a:xfrm>
          <a:prstGeom prst="straightConnector1">
            <a:avLst/>
          </a:prstGeom>
          <a:noFill/>
          <a:ln w="19050" cap="flat" cmpd="sng">
            <a:solidFill>
              <a:schemeClr val="accent6"/>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3" descr="Coberturas"/>
          <p:cNvPicPr preferRelativeResize="0"/>
          <p:nvPr/>
        </p:nvPicPr>
        <p:blipFill rotWithShape="1">
          <a:blip r:embed="rId3">
            <a:alphaModFix/>
          </a:blip>
          <a:srcRect/>
          <a:stretch/>
        </p:blipFill>
        <p:spPr>
          <a:xfrm>
            <a:off x="-17425" y="0"/>
            <a:ext cx="12192000" cy="6858000"/>
          </a:xfrm>
          <a:prstGeom prst="rect">
            <a:avLst/>
          </a:prstGeom>
          <a:noFill/>
          <a:ln>
            <a:noFill/>
          </a:ln>
        </p:spPr>
      </p:pic>
      <p:sp>
        <p:nvSpPr>
          <p:cNvPr id="128" name="Google Shape;128;p3"/>
          <p:cNvSpPr txBox="1"/>
          <p:nvPr/>
        </p:nvSpPr>
        <p:spPr>
          <a:xfrm>
            <a:off x="6935060" y="3735422"/>
            <a:ext cx="523951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800" b="0" i="0" u="none" strike="noStrike" cap="none">
                <a:solidFill>
                  <a:schemeClr val="lt1"/>
                </a:solidFill>
                <a:latin typeface="Arial"/>
                <a:ea typeface="Arial"/>
                <a:cs typeface="Arial"/>
                <a:sym typeface="Arial"/>
              </a:rPr>
              <a:t>ESTRATEGIA DE DIÁLOGO HABLANDO CLARO</a:t>
            </a:r>
            <a:endParaRPr/>
          </a:p>
          <a:p>
            <a:pPr marL="0" marR="0" lvl="0" indent="0" algn="ctr" rtl="0">
              <a:spcBef>
                <a:spcPts val="0"/>
              </a:spcBef>
              <a:spcAft>
                <a:spcPts val="0"/>
              </a:spcAft>
              <a:buNone/>
            </a:pPr>
            <a:r>
              <a:rPr lang="es-CO" sz="2800" b="0" i="0" u="none" strike="noStrike" cap="none">
                <a:solidFill>
                  <a:schemeClr val="lt1"/>
                </a:solidFill>
                <a:latin typeface="Arial"/>
                <a:ea typeface="Arial"/>
                <a:cs typeface="Arial"/>
                <a:sym typeface="Arial"/>
              </a:rPr>
              <a:t>2021</a:t>
            </a:r>
            <a:endParaRPr/>
          </a:p>
          <a:p>
            <a:pPr marL="0" marR="0" lvl="0" indent="0" algn="ctr" rtl="0">
              <a:spcBef>
                <a:spcPts val="0"/>
              </a:spcBef>
              <a:spcAft>
                <a:spcPts val="0"/>
              </a:spcAft>
              <a:buNone/>
            </a:pPr>
            <a:endParaRPr sz="28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2" name="Título 1">
            <a:extLst>
              <a:ext uri="{FF2B5EF4-FFF2-40B4-BE49-F238E27FC236}">
                <a16:creationId xmlns:a16="http://schemas.microsoft.com/office/drawing/2014/main" id="{E49F4C34-AAE9-C916-5C2B-C1108A03A2FA}"/>
              </a:ext>
            </a:extLst>
          </p:cNvPr>
          <p:cNvSpPr>
            <a:spLocks noGrp="1"/>
          </p:cNvSpPr>
          <p:nvPr>
            <p:ph type="title"/>
          </p:nvPr>
        </p:nvSpPr>
        <p:spPr>
          <a:xfrm>
            <a:off x="8154260" y="2766218"/>
            <a:ext cx="3840517" cy="1325563"/>
          </a:xfrm>
        </p:spPr>
        <p:txBody>
          <a:bodyPr>
            <a:normAutofit/>
          </a:bodyPr>
          <a:lstStyle/>
          <a:p>
            <a:r>
              <a:rPr lang="es-CO" b="1" dirty="0">
                <a:solidFill>
                  <a:schemeClr val="tx2"/>
                </a:solidFill>
              </a:rPr>
              <a:t>COBERTURAS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259" y="258339"/>
            <a:ext cx="12192000" cy="6858000"/>
          </a:xfrm>
          <a:prstGeom prst="rect">
            <a:avLst/>
          </a:prstGeom>
          <a:noFill/>
          <a:ln>
            <a:noFill/>
          </a:ln>
        </p:spPr>
      </p:pic>
      <p:grpSp>
        <p:nvGrpSpPr>
          <p:cNvPr id="135" name="Google Shape;135;p4" descr="Activación de voceros&#10;">
            <a:extLst>
              <a:ext uri="{C183D7F6-B498-43B3-948B-1728B52AA6E4}">
                <adec:decorative xmlns:adec="http://schemas.microsoft.com/office/drawing/2017/decorative" val="0"/>
              </a:ext>
            </a:extLst>
          </p:cNvPr>
          <p:cNvGrpSpPr/>
          <p:nvPr/>
        </p:nvGrpSpPr>
        <p:grpSpPr>
          <a:xfrm>
            <a:off x="215536" y="368263"/>
            <a:ext cx="7017289" cy="4888202"/>
            <a:chOff x="2859" y="35651"/>
            <a:chExt cx="7017289" cy="4888202"/>
          </a:xfrm>
        </p:grpSpPr>
        <p:sp>
          <p:nvSpPr>
            <p:cNvPr id="136" name="Google Shape;136;p4"/>
            <p:cNvSpPr/>
            <p:nvPr/>
          </p:nvSpPr>
          <p:spPr>
            <a:xfrm>
              <a:off x="5509534" y="2922413"/>
              <a:ext cx="91440" cy="548429"/>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sp>
        <p:sp>
          <p:nvSpPr>
            <p:cNvPr id="137" name="Google Shape;137;p4"/>
            <p:cNvSpPr/>
            <p:nvPr/>
          </p:nvSpPr>
          <p:spPr>
            <a:xfrm>
              <a:off x="3872959" y="1233083"/>
              <a:ext cx="1682295" cy="548429"/>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9BC035"/>
              </a:solidFill>
              <a:prstDash val="solid"/>
              <a:miter lim="800000"/>
              <a:headEnd type="none" w="sm" len="sm"/>
              <a:tailEnd type="none" w="sm" len="sm"/>
            </a:ln>
          </p:spPr>
        </p:sp>
        <p:sp>
          <p:nvSpPr>
            <p:cNvPr id="138" name="Google Shape;138;p4"/>
            <p:cNvSpPr/>
            <p:nvPr/>
          </p:nvSpPr>
          <p:spPr>
            <a:xfrm>
              <a:off x="2098103" y="2978944"/>
              <a:ext cx="1152383" cy="548429"/>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chemeClr val="accent6"/>
              </a:solidFill>
              <a:prstDash val="solid"/>
              <a:miter lim="800000"/>
              <a:headEnd type="none" w="sm" len="sm"/>
              <a:tailEnd type="none" w="sm" len="sm"/>
            </a:ln>
          </p:spPr>
        </p:sp>
        <p:sp>
          <p:nvSpPr>
            <p:cNvPr id="139" name="Google Shape;139;p4"/>
            <p:cNvSpPr/>
            <p:nvPr/>
          </p:nvSpPr>
          <p:spPr>
            <a:xfrm>
              <a:off x="945719" y="2978944"/>
              <a:ext cx="1152383" cy="548429"/>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chemeClr val="accent6"/>
              </a:solidFill>
              <a:prstDash val="solid"/>
              <a:miter lim="800000"/>
              <a:headEnd type="none" w="sm" len="sm"/>
              <a:tailEnd type="none" w="sm" len="sm"/>
            </a:ln>
          </p:spPr>
        </p:sp>
        <p:sp>
          <p:nvSpPr>
            <p:cNvPr id="140" name="Google Shape;140;p4"/>
            <p:cNvSpPr/>
            <p:nvPr/>
          </p:nvSpPr>
          <p:spPr>
            <a:xfrm>
              <a:off x="2098103" y="1233083"/>
              <a:ext cx="1774856" cy="548429"/>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9BC035"/>
              </a:solidFill>
              <a:prstDash val="solid"/>
              <a:miter lim="800000"/>
              <a:headEnd type="none" w="sm" len="sm"/>
              <a:tailEnd type="none" w="sm" len="sm"/>
            </a:ln>
          </p:spPr>
        </p:sp>
        <p:sp>
          <p:nvSpPr>
            <p:cNvPr id="141" name="Google Shape;141;p4"/>
            <p:cNvSpPr/>
            <p:nvPr/>
          </p:nvSpPr>
          <p:spPr>
            <a:xfrm>
              <a:off x="2738425" y="35651"/>
              <a:ext cx="2269066" cy="1197431"/>
            </a:xfrm>
            <a:prstGeom prst="roundRect">
              <a:avLst>
                <a:gd name="adj" fmla="val 10000"/>
              </a:avLst>
            </a:prstGeom>
            <a:solidFill>
              <a:srgbClr val="028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4"/>
            <p:cNvSpPr/>
            <p:nvPr/>
          </p:nvSpPr>
          <p:spPr>
            <a:xfrm>
              <a:off x="2947950" y="234699"/>
              <a:ext cx="2269066" cy="1197431"/>
            </a:xfrm>
            <a:prstGeom prst="roundRect">
              <a:avLst>
                <a:gd name="adj" fmla="val 10000"/>
              </a:avLst>
            </a:prstGeom>
            <a:solidFill>
              <a:schemeClr val="lt1">
                <a:alpha val="89803"/>
              </a:scheme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4"/>
            <p:cNvSpPr/>
            <p:nvPr/>
          </p:nvSpPr>
          <p:spPr>
            <a:xfrm>
              <a:off x="935293" y="1781513"/>
              <a:ext cx="2325619" cy="1197431"/>
            </a:xfrm>
            <a:prstGeom prst="roundRect">
              <a:avLst>
                <a:gd name="adj" fmla="val 10000"/>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4"/>
            <p:cNvSpPr/>
            <p:nvPr/>
          </p:nvSpPr>
          <p:spPr>
            <a:xfrm>
              <a:off x="1144817" y="1980561"/>
              <a:ext cx="2325619" cy="1197431"/>
            </a:xfrm>
            <a:prstGeom prst="roundRect">
              <a:avLst>
                <a:gd name="adj" fmla="val 10000"/>
              </a:avLst>
            </a:prstGeom>
            <a:solidFill>
              <a:schemeClr val="lt1">
                <a:alpha val="89803"/>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4"/>
            <p:cNvSpPr txBox="1"/>
            <p:nvPr/>
          </p:nvSpPr>
          <p:spPr>
            <a:xfrm>
              <a:off x="1179889" y="2015633"/>
              <a:ext cx="2255475" cy="1127287"/>
            </a:xfrm>
            <a:prstGeom prst="rect">
              <a:avLst/>
            </a:prstGeom>
            <a:noFill/>
            <a:ln>
              <a:solidFill>
                <a:schemeClr val="accent6">
                  <a:lumMod val="60000"/>
                  <a:lumOff val="40000"/>
                </a:schemeClr>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9BC035"/>
                </a:buClr>
                <a:buSzPts val="1600"/>
                <a:buFont typeface="Quattrocento Sans"/>
                <a:buNone/>
              </a:pPr>
              <a:r>
                <a:rPr lang="es-CO" sz="1600" b="1" dirty="0">
                  <a:solidFill>
                    <a:srgbClr val="9BC035"/>
                  </a:solidFill>
                  <a:latin typeface="Quattrocento Sans"/>
                  <a:ea typeface="Quattrocento Sans"/>
                  <a:cs typeface="Quattrocento Sans"/>
                  <a:sym typeface="Quattrocento Sans"/>
                </a:rPr>
                <a:t>CHEC CUMPLE 2019</a:t>
              </a:r>
              <a:endParaRPr dirty="0"/>
            </a:p>
            <a:p>
              <a:pPr marL="0" marR="0" lvl="0" indent="0" algn="ctr" rtl="0">
                <a:lnSpc>
                  <a:spcPct val="90000"/>
                </a:lnSpc>
                <a:spcBef>
                  <a:spcPts val="560"/>
                </a:spcBef>
                <a:spcAft>
                  <a:spcPts val="0"/>
                </a:spcAft>
                <a:buClr>
                  <a:srgbClr val="028036"/>
                </a:buClr>
                <a:buSzPts val="1600"/>
                <a:buFont typeface="Quattrocento Sans"/>
                <a:buNone/>
              </a:pPr>
              <a:r>
                <a:rPr lang="es-CO" b="1" dirty="0">
                  <a:solidFill>
                    <a:srgbClr val="028036"/>
                  </a:solidFill>
                  <a:latin typeface="Quattrocento Sans"/>
                  <a:ea typeface="Quattrocento Sans"/>
                  <a:cs typeface="Quattrocento Sans"/>
                  <a:sym typeface="Quattrocento Sans"/>
                </a:rPr>
                <a:t>ACTIVACIÓN VOCEROS 2021 Y CHEC CUMPLE 2019 (PRESENCIAL)</a:t>
              </a:r>
              <a:endParaRPr dirty="0">
                <a:solidFill>
                  <a:srgbClr val="028036"/>
                </a:solidFill>
                <a:latin typeface="Quattrocento Sans"/>
                <a:ea typeface="Quattrocento Sans"/>
                <a:cs typeface="Quattrocento Sans"/>
                <a:sym typeface="Quattrocento Sans"/>
              </a:endParaRPr>
            </a:p>
          </p:txBody>
        </p:sp>
        <p:sp>
          <p:nvSpPr>
            <p:cNvPr id="147" name="Google Shape;147;p4"/>
            <p:cNvSpPr/>
            <p:nvPr/>
          </p:nvSpPr>
          <p:spPr>
            <a:xfrm>
              <a:off x="2859" y="3527374"/>
              <a:ext cx="1885719" cy="1197431"/>
            </a:xfrm>
            <a:prstGeom prst="roundRect">
              <a:avLst>
                <a:gd name="adj" fmla="val 1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4"/>
            <p:cNvSpPr/>
            <p:nvPr/>
          </p:nvSpPr>
          <p:spPr>
            <a:xfrm>
              <a:off x="212383" y="3726422"/>
              <a:ext cx="1885719" cy="1197431"/>
            </a:xfrm>
            <a:prstGeom prst="roundRect">
              <a:avLst>
                <a:gd name="adj" fmla="val 10000"/>
              </a:avLst>
            </a:prstGeom>
            <a:solidFill>
              <a:schemeClr val="lt1">
                <a:alpha val="89803"/>
              </a:schemeClr>
            </a:solid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4"/>
            <p:cNvSpPr txBox="1"/>
            <p:nvPr/>
          </p:nvSpPr>
          <p:spPr>
            <a:xfrm>
              <a:off x="247455" y="3761494"/>
              <a:ext cx="1815575" cy="112728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Quattrocento Sans"/>
                <a:buNone/>
              </a:pPr>
              <a:r>
                <a:rPr lang="es-CO" sz="1800" b="1" dirty="0">
                  <a:solidFill>
                    <a:schemeClr val="dk1"/>
                  </a:solidFill>
                  <a:latin typeface="Quattrocento Sans"/>
                  <a:ea typeface="Quattrocento Sans"/>
                  <a:cs typeface="Quattrocento Sans"/>
                  <a:sym typeface="Quattrocento Sans"/>
                </a:rPr>
                <a:t>REUNIONES</a:t>
              </a:r>
              <a:endParaRPr dirty="0"/>
            </a:p>
            <a:p>
              <a:pPr marL="0" marR="0" lvl="0" indent="0" algn="ctr" rtl="0">
                <a:lnSpc>
                  <a:spcPct val="90000"/>
                </a:lnSpc>
                <a:spcBef>
                  <a:spcPts val="630"/>
                </a:spcBef>
                <a:spcAft>
                  <a:spcPts val="0"/>
                </a:spcAft>
                <a:buClr>
                  <a:schemeClr val="dk1"/>
                </a:buClr>
                <a:buSzPts val="3600"/>
                <a:buFont typeface="Quattrocento Sans"/>
                <a:buNone/>
              </a:pPr>
              <a:r>
                <a:rPr lang="es-CO" sz="2800" dirty="0">
                  <a:solidFill>
                    <a:schemeClr val="dk1"/>
                  </a:solidFill>
                  <a:latin typeface="Quattrocento Sans"/>
                  <a:ea typeface="Quattrocento Sans"/>
                  <a:cs typeface="Quattrocento Sans"/>
                  <a:sym typeface="Quattrocento Sans"/>
                </a:rPr>
                <a:t>58</a:t>
              </a:r>
              <a:endParaRPr sz="2800" dirty="0"/>
            </a:p>
          </p:txBody>
        </p:sp>
        <p:sp>
          <p:nvSpPr>
            <p:cNvPr id="150" name="Google Shape;150;p4"/>
            <p:cNvSpPr/>
            <p:nvPr/>
          </p:nvSpPr>
          <p:spPr>
            <a:xfrm>
              <a:off x="2307627" y="3527374"/>
              <a:ext cx="1885719" cy="1197431"/>
            </a:xfrm>
            <a:prstGeom prst="roundRect">
              <a:avLst>
                <a:gd name="adj" fmla="val 1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4"/>
            <p:cNvSpPr/>
            <p:nvPr/>
          </p:nvSpPr>
          <p:spPr>
            <a:xfrm>
              <a:off x="2517151" y="3726422"/>
              <a:ext cx="1885719" cy="1197431"/>
            </a:xfrm>
            <a:prstGeom prst="roundRect">
              <a:avLst>
                <a:gd name="adj" fmla="val 10000"/>
              </a:avLst>
            </a:prstGeom>
            <a:solidFill>
              <a:schemeClr val="lt1">
                <a:alpha val="89803"/>
              </a:schemeClr>
            </a:solid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4"/>
            <p:cNvSpPr txBox="1"/>
            <p:nvPr/>
          </p:nvSpPr>
          <p:spPr>
            <a:xfrm>
              <a:off x="2552223" y="3761494"/>
              <a:ext cx="1815575" cy="112728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Quattrocento Sans"/>
                <a:buNone/>
              </a:pPr>
              <a:r>
                <a:rPr lang="es-CO" sz="1800" b="1" dirty="0">
                  <a:solidFill>
                    <a:schemeClr val="dk1"/>
                  </a:solidFill>
                  <a:latin typeface="Quattrocento Sans"/>
                  <a:ea typeface="Quattrocento Sans"/>
                  <a:cs typeface="Quattrocento Sans"/>
                  <a:sym typeface="Quattrocento Sans"/>
                </a:rPr>
                <a:t>COBERTURA PRESENCIAL</a:t>
              </a:r>
              <a:endParaRPr dirty="0"/>
            </a:p>
            <a:p>
              <a:pPr marL="0" marR="0" lvl="0" indent="0" algn="ctr" rtl="0">
                <a:lnSpc>
                  <a:spcPct val="90000"/>
                </a:lnSpc>
                <a:spcBef>
                  <a:spcPts val="630"/>
                </a:spcBef>
                <a:spcAft>
                  <a:spcPts val="0"/>
                </a:spcAft>
                <a:buClr>
                  <a:schemeClr val="dk1"/>
                </a:buClr>
                <a:buSzPts val="3600"/>
                <a:buFont typeface="Quattrocento Sans"/>
                <a:buNone/>
              </a:pPr>
              <a:r>
                <a:rPr lang="es-CO" sz="2800" dirty="0">
                  <a:solidFill>
                    <a:schemeClr val="dk1"/>
                  </a:solidFill>
                  <a:latin typeface="Quattrocento Sans"/>
                  <a:ea typeface="Quattrocento Sans"/>
                  <a:cs typeface="Quattrocento Sans"/>
                  <a:sym typeface="Quattrocento Sans"/>
                </a:rPr>
                <a:t>234</a:t>
              </a:r>
              <a:endParaRPr sz="2800" dirty="0"/>
            </a:p>
          </p:txBody>
        </p:sp>
        <p:sp>
          <p:nvSpPr>
            <p:cNvPr id="153" name="Google Shape;153;p4"/>
            <p:cNvSpPr/>
            <p:nvPr/>
          </p:nvSpPr>
          <p:spPr>
            <a:xfrm>
              <a:off x="4299884" y="1781513"/>
              <a:ext cx="2510740" cy="1140900"/>
            </a:xfrm>
            <a:prstGeom prst="roundRect">
              <a:avLst>
                <a:gd name="adj" fmla="val 10000"/>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4"/>
            <p:cNvSpPr/>
            <p:nvPr/>
          </p:nvSpPr>
          <p:spPr>
            <a:xfrm>
              <a:off x="4509408" y="1980561"/>
              <a:ext cx="2510740" cy="1140900"/>
            </a:xfrm>
            <a:prstGeom prst="roundRect">
              <a:avLst>
                <a:gd name="adj" fmla="val 10000"/>
              </a:avLst>
            </a:prstGeom>
            <a:solidFill>
              <a:schemeClr val="lt1">
                <a:alpha val="89803"/>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4"/>
            <p:cNvSpPr txBox="1"/>
            <p:nvPr/>
          </p:nvSpPr>
          <p:spPr>
            <a:xfrm>
              <a:off x="4542824" y="2013977"/>
              <a:ext cx="2443908" cy="1074068"/>
            </a:xfrm>
            <a:prstGeom prst="rect">
              <a:avLst/>
            </a:prstGeom>
            <a:noFill/>
            <a:ln>
              <a:solidFill>
                <a:schemeClr val="accent6">
                  <a:lumMod val="60000"/>
                  <a:lumOff val="40000"/>
                </a:schemeClr>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9BC035"/>
                </a:buClr>
                <a:buSzPts val="1600"/>
                <a:buFont typeface="Quattrocento Sans"/>
                <a:buNone/>
              </a:pPr>
              <a:r>
                <a:rPr lang="es-CO" sz="1600" b="1" dirty="0">
                  <a:solidFill>
                    <a:srgbClr val="9BC035"/>
                  </a:solidFill>
                  <a:latin typeface="Quattrocento Sans"/>
                  <a:ea typeface="Quattrocento Sans"/>
                  <a:cs typeface="Quattrocento Sans"/>
                  <a:sym typeface="Quattrocento Sans"/>
                </a:rPr>
                <a:t>RE ENTRENAMIENTO DE VOCEROS CHEC (CONTACTO VIRTUAL)</a:t>
              </a:r>
              <a:endParaRPr sz="1600" dirty="0">
                <a:solidFill>
                  <a:srgbClr val="9BC035"/>
                </a:solidFill>
                <a:latin typeface="Quattrocento Sans"/>
                <a:ea typeface="Quattrocento Sans"/>
                <a:cs typeface="Quattrocento Sans"/>
                <a:sym typeface="Quattrocento Sans"/>
              </a:endParaRPr>
            </a:p>
          </p:txBody>
        </p:sp>
        <p:sp>
          <p:nvSpPr>
            <p:cNvPr id="156" name="Google Shape;156;p4"/>
            <p:cNvSpPr/>
            <p:nvPr/>
          </p:nvSpPr>
          <p:spPr>
            <a:xfrm>
              <a:off x="4612395" y="3470843"/>
              <a:ext cx="1885719" cy="1197431"/>
            </a:xfrm>
            <a:prstGeom prst="roundRect">
              <a:avLst>
                <a:gd name="adj" fmla="val 1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4"/>
            <p:cNvSpPr/>
            <p:nvPr/>
          </p:nvSpPr>
          <p:spPr>
            <a:xfrm>
              <a:off x="4821919" y="3669892"/>
              <a:ext cx="1885719" cy="1197431"/>
            </a:xfrm>
            <a:prstGeom prst="roundRect">
              <a:avLst>
                <a:gd name="adj" fmla="val 10000"/>
              </a:avLst>
            </a:prstGeom>
            <a:solidFill>
              <a:schemeClr val="lt1">
                <a:alpha val="89803"/>
              </a:schemeClr>
            </a:solid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4"/>
            <p:cNvSpPr txBox="1"/>
            <p:nvPr/>
          </p:nvSpPr>
          <p:spPr>
            <a:xfrm>
              <a:off x="4856991" y="3704964"/>
              <a:ext cx="1815575" cy="112728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Quattrocento Sans"/>
                <a:buNone/>
              </a:pPr>
              <a:r>
                <a:rPr lang="es-CO" sz="1800" b="1" dirty="0">
                  <a:solidFill>
                    <a:schemeClr val="dk1"/>
                  </a:solidFill>
                  <a:latin typeface="Quattrocento Sans"/>
                  <a:ea typeface="Quattrocento Sans"/>
                  <a:cs typeface="Quattrocento Sans"/>
                  <a:sym typeface="Quattrocento Sans"/>
                </a:rPr>
                <a:t>COBERTURA VIRTUAL</a:t>
              </a:r>
              <a:endParaRPr dirty="0"/>
            </a:p>
            <a:p>
              <a:pPr marL="0" marR="0" lvl="0" indent="0" algn="ctr" rtl="0">
                <a:lnSpc>
                  <a:spcPct val="90000"/>
                </a:lnSpc>
                <a:spcBef>
                  <a:spcPts val="630"/>
                </a:spcBef>
                <a:spcAft>
                  <a:spcPts val="0"/>
                </a:spcAft>
                <a:buClr>
                  <a:schemeClr val="dk1"/>
                </a:buClr>
                <a:buSzPts val="3600"/>
                <a:buFont typeface="Quattrocento Sans"/>
                <a:buNone/>
              </a:pPr>
              <a:r>
                <a:rPr lang="es-CO" sz="2800" dirty="0">
                  <a:solidFill>
                    <a:schemeClr val="dk1"/>
                  </a:solidFill>
                  <a:latin typeface="Quattrocento Sans"/>
                  <a:ea typeface="Quattrocento Sans"/>
                  <a:cs typeface="Quattrocento Sans"/>
                  <a:sym typeface="Quattrocento Sans"/>
                </a:rPr>
                <a:t>134</a:t>
              </a:r>
              <a:endParaRPr sz="2800" dirty="0"/>
            </a:p>
          </p:txBody>
        </p:sp>
      </p:grpSp>
      <p:sp>
        <p:nvSpPr>
          <p:cNvPr id="6" name="Título 5">
            <a:extLst>
              <a:ext uri="{FF2B5EF4-FFF2-40B4-BE49-F238E27FC236}">
                <a16:creationId xmlns:a16="http://schemas.microsoft.com/office/drawing/2014/main" id="{B2146BD6-7CB8-E199-BB7E-0A28A603540D}"/>
              </a:ext>
              <a:ext uri="{C183D7F6-B498-43B3-948B-1728B52AA6E4}">
                <adec:decorative xmlns:adec="http://schemas.microsoft.com/office/drawing/2017/decorative" val="0"/>
              </a:ext>
            </a:extLst>
          </p:cNvPr>
          <p:cNvSpPr>
            <a:spLocks noGrp="1"/>
          </p:cNvSpPr>
          <p:nvPr>
            <p:ph type="title"/>
          </p:nvPr>
        </p:nvSpPr>
        <p:spPr>
          <a:xfrm>
            <a:off x="3298831" y="703864"/>
            <a:ext cx="3052482" cy="1325563"/>
          </a:xfrm>
        </p:spPr>
        <p:txBody>
          <a:bodyPr/>
          <a:lstStyle/>
          <a:p>
            <a:pPr rtl="0"/>
            <a:r>
              <a:rPr lang="es-CO" sz="2000" b="1" i="0" dirty="0">
                <a:solidFill>
                  <a:srgbClr val="09843C"/>
                </a:solidFill>
                <a:effectLst/>
                <a:latin typeface="Quattrocento Sans" panose="020B0502050000020003" pitchFamily="34" charset="0"/>
                <a:ea typeface="Quattrocento Sans" panose="020B0502050000020003" pitchFamily="34" charset="0"/>
                <a:cs typeface="Quattrocento Sans" panose="020B0502050000020003" pitchFamily="34" charset="0"/>
              </a:rPr>
              <a:t>ACTIVACIÓN DE VOCEROS</a:t>
            </a:r>
            <a:endParaRPr lang="es-CO" dirty="0">
              <a:effectLst/>
            </a:endParaRPr>
          </a:p>
          <a:p>
            <a:endParaRPr lang="es-CO" dirty="0"/>
          </a:p>
        </p:txBody>
      </p:sp>
      <p:sp>
        <p:nvSpPr>
          <p:cNvPr id="159" name="Google Shape;159;p4"/>
          <p:cNvSpPr/>
          <p:nvPr/>
        </p:nvSpPr>
        <p:spPr>
          <a:xfrm>
            <a:off x="2214066" y="6053013"/>
            <a:ext cx="3797735" cy="72870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1" dirty="0">
                <a:solidFill>
                  <a:schemeClr val="accent6">
                    <a:lumMod val="75000"/>
                  </a:schemeClr>
                </a:solidFill>
                <a:latin typeface="Quattrocento Sans"/>
                <a:ea typeface="Quattrocento Sans"/>
                <a:cs typeface="Quattrocento Sans"/>
                <a:sym typeface="Quattrocento Sans"/>
              </a:rPr>
              <a:t>TOTAL COBERTURA</a:t>
            </a:r>
            <a:endParaRPr dirty="0">
              <a:solidFill>
                <a:schemeClr val="accent6">
                  <a:lumMod val="75000"/>
                </a:schemeClr>
              </a:solidFill>
            </a:endParaRPr>
          </a:p>
          <a:p>
            <a:pPr marL="0" marR="0" lvl="0" indent="0" algn="ctr" rtl="0">
              <a:spcBef>
                <a:spcPts val="0"/>
              </a:spcBef>
              <a:spcAft>
                <a:spcPts val="0"/>
              </a:spcAft>
              <a:buNone/>
            </a:pPr>
            <a:r>
              <a:rPr lang="es-CO" sz="3200" dirty="0">
                <a:solidFill>
                  <a:schemeClr val="accent6">
                    <a:lumMod val="75000"/>
                  </a:schemeClr>
                </a:solidFill>
                <a:latin typeface="Quattrocento Sans"/>
                <a:ea typeface="Quattrocento Sans"/>
                <a:cs typeface="Quattrocento Sans"/>
                <a:sym typeface="Quattrocento Sans"/>
              </a:rPr>
              <a:t>368</a:t>
            </a:r>
            <a:endParaRPr sz="3200" dirty="0">
              <a:solidFill>
                <a:schemeClr val="accent6">
                  <a:lumMod val="75000"/>
                </a:schemeClr>
              </a:solidFill>
            </a:endParaRPr>
          </a:p>
        </p:txBody>
      </p:sp>
      <p:sp>
        <p:nvSpPr>
          <p:cNvPr id="161" name="Google Shape;161;p4"/>
          <p:cNvSpPr txBox="1"/>
          <p:nvPr/>
        </p:nvSpPr>
        <p:spPr>
          <a:xfrm>
            <a:off x="6283601" y="656887"/>
            <a:ext cx="3949466" cy="1169511"/>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s-CO" dirty="0">
                <a:solidFill>
                  <a:schemeClr val="accent6">
                    <a:lumMod val="75000"/>
                  </a:schemeClr>
                </a:solidFill>
                <a:latin typeface="Quattrocento Sans"/>
                <a:ea typeface="Quattrocento Sans"/>
                <a:cs typeface="Quattrocento Sans"/>
                <a:sym typeface="Quattrocento Sans"/>
              </a:rPr>
              <a:t>Para  2021 se retoma la Estrategia Hablando Claro, ejecutando </a:t>
            </a:r>
            <a:r>
              <a:rPr lang="es-CO" i="1" dirty="0">
                <a:solidFill>
                  <a:schemeClr val="accent6">
                    <a:lumMod val="75000"/>
                  </a:schemeClr>
                </a:solidFill>
                <a:latin typeface="Quattrocento Sans"/>
                <a:ea typeface="Quattrocento Sans"/>
                <a:cs typeface="Quattrocento Sans"/>
                <a:sym typeface="Quattrocento Sans"/>
              </a:rPr>
              <a:t>“CHEC Cumple”, correspondiente al proceso 2019”  </a:t>
            </a:r>
            <a:r>
              <a:rPr lang="es-CO" i="0" dirty="0">
                <a:solidFill>
                  <a:schemeClr val="accent6">
                    <a:lumMod val="75000"/>
                  </a:schemeClr>
                </a:solidFill>
                <a:latin typeface="Quattrocento Sans"/>
                <a:ea typeface="Quattrocento Sans"/>
                <a:cs typeface="Quattrocento Sans"/>
                <a:sym typeface="Quattrocento Sans"/>
              </a:rPr>
              <a:t>y </a:t>
            </a:r>
            <a:r>
              <a:rPr lang="es-CO" dirty="0">
                <a:solidFill>
                  <a:schemeClr val="accent6">
                    <a:lumMod val="75000"/>
                  </a:schemeClr>
                </a:solidFill>
                <a:latin typeface="Quattrocento Sans"/>
                <a:ea typeface="Quattrocento Sans"/>
                <a:cs typeface="Quattrocento Sans"/>
                <a:sym typeface="Quattrocento Sans"/>
              </a:rPr>
              <a:t>la activación de </a:t>
            </a:r>
            <a:r>
              <a:rPr lang="es-CO" i="0" dirty="0">
                <a:solidFill>
                  <a:schemeClr val="accent6">
                    <a:lumMod val="75000"/>
                  </a:schemeClr>
                </a:solidFill>
                <a:latin typeface="Quattrocento Sans"/>
                <a:ea typeface="Quattrocento Sans"/>
                <a:cs typeface="Quattrocento Sans"/>
                <a:sym typeface="Quattrocento Sans"/>
              </a:rPr>
              <a:t>Voceros presencial,  para la ejecución de mesas zonales 2021</a:t>
            </a:r>
            <a:endParaRPr i="0" dirty="0">
              <a:solidFill>
                <a:schemeClr val="accent6">
                  <a:lumMod val="75000"/>
                </a:schemeClr>
              </a:solidFill>
              <a:latin typeface="Quattrocento Sans"/>
              <a:ea typeface="Quattrocento Sans"/>
              <a:cs typeface="Quattrocento Sans"/>
              <a:sym typeface="Quattrocento Sans"/>
            </a:endParaRPr>
          </a:p>
        </p:txBody>
      </p:sp>
      <p:sp>
        <p:nvSpPr>
          <p:cNvPr id="2" name="CuadroTexto 1"/>
          <p:cNvSpPr txBox="1"/>
          <p:nvPr/>
        </p:nvSpPr>
        <p:spPr>
          <a:xfrm>
            <a:off x="7337654" y="4233689"/>
            <a:ext cx="1693092"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200" dirty="0">
                <a:solidFill>
                  <a:schemeClr val="accent6">
                    <a:lumMod val="75000"/>
                  </a:schemeClr>
                </a:solidFill>
              </a:rPr>
              <a:t>Voceros que no les </a:t>
            </a:r>
          </a:p>
          <a:p>
            <a:r>
              <a:rPr lang="es-CO" sz="1200" dirty="0">
                <a:solidFill>
                  <a:schemeClr val="accent6">
                    <a:lumMod val="75000"/>
                  </a:schemeClr>
                </a:solidFill>
              </a:rPr>
              <a:t>Fue posible, participar</a:t>
            </a:r>
          </a:p>
          <a:p>
            <a:r>
              <a:rPr lang="es-CO" sz="1200" dirty="0">
                <a:solidFill>
                  <a:schemeClr val="accent6">
                    <a:lumMod val="75000"/>
                  </a:schemeClr>
                </a:solidFill>
              </a:rPr>
              <a:t>presencialmente</a:t>
            </a:r>
          </a:p>
        </p:txBody>
      </p:sp>
      <p:sp>
        <p:nvSpPr>
          <p:cNvPr id="164" name="Google Shape;164;p4"/>
          <p:cNvSpPr/>
          <p:nvPr/>
        </p:nvSpPr>
        <p:spPr>
          <a:xfrm>
            <a:off x="7235687" y="6161972"/>
            <a:ext cx="4161183" cy="47325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dirty="0">
                <a:solidFill>
                  <a:schemeClr val="accent6">
                    <a:lumMod val="75000"/>
                  </a:schemeClr>
                </a:solidFill>
                <a:latin typeface="Calibri"/>
                <a:ea typeface="Calibri"/>
                <a:cs typeface="Calibri"/>
                <a:sym typeface="Calibri"/>
              </a:rPr>
              <a:t>Intervención realizada </a:t>
            </a:r>
          </a:p>
          <a:p>
            <a:pPr marL="0" marR="0" lvl="0" indent="0" algn="ctr" rtl="0">
              <a:spcBef>
                <a:spcPts val="0"/>
              </a:spcBef>
              <a:spcAft>
                <a:spcPts val="0"/>
              </a:spcAft>
              <a:buNone/>
            </a:pPr>
            <a:r>
              <a:rPr lang="es-CO" sz="1800" dirty="0">
                <a:solidFill>
                  <a:schemeClr val="accent6">
                    <a:lumMod val="75000"/>
                  </a:schemeClr>
                </a:solidFill>
                <a:latin typeface="Calibri"/>
                <a:ea typeface="Calibri"/>
                <a:cs typeface="Calibri"/>
                <a:sym typeface="Calibri"/>
              </a:rPr>
              <a:t> Junio – Agosto 2021</a:t>
            </a:r>
            <a:endParaRPr dirty="0">
              <a:solidFill>
                <a:schemeClr val="accent6">
                  <a:lumMod val="75000"/>
                </a:schemeClr>
              </a:solidFill>
            </a:endParaRPr>
          </a:p>
        </p:txBody>
      </p:sp>
      <p:cxnSp>
        <p:nvCxnSpPr>
          <p:cNvPr id="160" name="Google Shape;160;p4">
            <a:extLst>
              <a:ext uri="{C183D7F6-B498-43B3-948B-1728B52AA6E4}">
                <adec:decorative xmlns:adec="http://schemas.microsoft.com/office/drawing/2017/decorative" val="1"/>
              </a:ext>
            </a:extLst>
          </p:cNvPr>
          <p:cNvCxnSpPr/>
          <p:nvPr/>
        </p:nvCxnSpPr>
        <p:spPr>
          <a:xfrm>
            <a:off x="5571928" y="1129465"/>
            <a:ext cx="654211" cy="10966"/>
          </a:xfrm>
          <a:prstGeom prst="straightConnector1">
            <a:avLst/>
          </a:prstGeom>
          <a:noFill/>
          <a:ln w="19050" cap="flat" cmpd="sng">
            <a:solidFill>
              <a:schemeClr val="accent6"/>
            </a:solidFill>
            <a:prstDash val="solid"/>
            <a:miter lim="800000"/>
            <a:headEnd type="none" w="sm" len="sm"/>
            <a:tailEnd type="triangle" w="med" len="med"/>
          </a:ln>
        </p:spPr>
      </p:cxnSp>
      <p:pic>
        <p:nvPicPr>
          <p:cNvPr id="162" name="Google Shape;162;p4">
            <a:extLst>
              <a:ext uri="{C183D7F6-B498-43B3-948B-1728B52AA6E4}">
                <adec:decorative xmlns:adec="http://schemas.microsoft.com/office/drawing/2017/decorative" val="1"/>
              </a:ext>
            </a:extLst>
          </p:cNvPr>
          <p:cNvPicPr preferRelativeResize="0"/>
          <p:nvPr/>
        </p:nvPicPr>
        <p:blipFill rotWithShape="1">
          <a:blip r:embed="rId4">
            <a:alphaModFix/>
          </a:blip>
          <a:srcRect r="13795"/>
          <a:stretch/>
        </p:blipFill>
        <p:spPr>
          <a:xfrm>
            <a:off x="9491873" y="2389240"/>
            <a:ext cx="1936910" cy="2615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 name="Google Shape;163;p4">
            <a:extLst>
              <a:ext uri="{C183D7F6-B498-43B3-948B-1728B52AA6E4}">
                <adec:decorative xmlns:adec="http://schemas.microsoft.com/office/drawing/2017/decorative" val="1"/>
              </a:ext>
            </a:extLst>
          </p:cNvPr>
          <p:cNvSpPr/>
          <p:nvPr/>
        </p:nvSpPr>
        <p:spPr>
          <a:xfrm>
            <a:off x="3375955" y="5368401"/>
            <a:ext cx="1473958" cy="608329"/>
          </a:xfrm>
          <a:prstGeom prst="downArrow">
            <a:avLst>
              <a:gd name="adj1" fmla="val 50000"/>
              <a:gd name="adj2" fmla="val 50000"/>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5" name="Google Shape;160;p4">
            <a:extLst>
              <a:ext uri="{C183D7F6-B498-43B3-948B-1728B52AA6E4}">
                <adec:decorative xmlns:adec="http://schemas.microsoft.com/office/drawing/2017/decorative" val="1"/>
              </a:ext>
            </a:extLst>
          </p:cNvPr>
          <p:cNvCxnSpPr/>
          <p:nvPr/>
        </p:nvCxnSpPr>
        <p:spPr>
          <a:xfrm>
            <a:off x="6986097" y="4670326"/>
            <a:ext cx="246728" cy="9829"/>
          </a:xfrm>
          <a:prstGeom prst="straightConnector1">
            <a:avLst/>
          </a:prstGeom>
          <a:noFill/>
          <a:ln w="19050" cap="flat" cmpd="sng">
            <a:solidFill>
              <a:schemeClr val="accent6"/>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3819" y="0"/>
            <a:ext cx="12192000" cy="6858000"/>
          </a:xfrm>
          <a:prstGeom prst="rect">
            <a:avLst/>
          </a:prstGeom>
          <a:noFill/>
          <a:ln>
            <a:noFill/>
          </a:ln>
        </p:spPr>
      </p:pic>
      <p:sp>
        <p:nvSpPr>
          <p:cNvPr id="184" name="Google Shape;184;p5"/>
          <p:cNvSpPr txBox="1">
            <a:spLocks noGrp="1"/>
          </p:cNvSpPr>
          <p:nvPr>
            <p:ph type="title"/>
          </p:nvPr>
        </p:nvSpPr>
        <p:spPr>
          <a:xfrm>
            <a:off x="1936052" y="240144"/>
            <a:ext cx="10515600" cy="8758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BC035"/>
              </a:buClr>
              <a:buSzPts val="3200"/>
              <a:buFont typeface="Quattrocento Sans"/>
              <a:buNone/>
            </a:pPr>
            <a:r>
              <a:rPr lang="es-CO" sz="3200" b="1" dirty="0">
                <a:solidFill>
                  <a:srgbClr val="9BC035"/>
                </a:solidFill>
                <a:latin typeface="Quattrocento Sans"/>
                <a:ea typeface="Quattrocento Sans"/>
                <a:cs typeface="Quattrocento Sans"/>
                <a:sym typeface="Quattrocento Sans"/>
              </a:rPr>
              <a:t>ESTRATEGIA DE DIÁLOGO HABLANDO CLARO</a:t>
            </a:r>
            <a:endParaRPr sz="3200" b="1" dirty="0">
              <a:latin typeface="Quattrocento Sans"/>
              <a:ea typeface="Quattrocento Sans"/>
              <a:cs typeface="Quattrocento Sans"/>
              <a:sym typeface="Quattrocento Sans"/>
            </a:endParaRPr>
          </a:p>
        </p:txBody>
      </p:sp>
      <p:sp>
        <p:nvSpPr>
          <p:cNvPr id="170" name="Google Shape;170;p5">
            <a:extLst>
              <a:ext uri="{C183D7F6-B498-43B3-948B-1728B52AA6E4}">
                <adec:decorative xmlns:adec="http://schemas.microsoft.com/office/drawing/2017/decorative" val="1"/>
              </a:ext>
            </a:extLst>
          </p:cNvPr>
          <p:cNvSpPr txBox="1"/>
          <p:nvPr/>
        </p:nvSpPr>
        <p:spPr>
          <a:xfrm>
            <a:off x="986052" y="3041008"/>
            <a:ext cx="36951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rgbClr val="09843C"/>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1" name="Google Shape;171;p5" descr="Mezas zonales 2021"/>
          <p:cNvGrpSpPr/>
          <p:nvPr/>
        </p:nvGrpSpPr>
        <p:grpSpPr>
          <a:xfrm>
            <a:off x="33819" y="1272536"/>
            <a:ext cx="5591847" cy="3566607"/>
            <a:chOff x="3277" y="594470"/>
            <a:chExt cx="5591847" cy="3566607"/>
          </a:xfrm>
        </p:grpSpPr>
        <p:sp>
          <p:nvSpPr>
            <p:cNvPr id="172" name="Google Shape;172;p5"/>
            <p:cNvSpPr/>
            <p:nvPr/>
          </p:nvSpPr>
          <p:spPr>
            <a:xfrm>
              <a:off x="2686576" y="1881764"/>
              <a:ext cx="1480055" cy="589587"/>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chemeClr val="accent6"/>
              </a:solidFill>
              <a:prstDash val="solid"/>
              <a:miter lim="800000"/>
              <a:headEnd type="none" w="sm" len="sm"/>
              <a:tailEnd type="none" w="sm" len="sm"/>
            </a:ln>
          </p:spPr>
        </p:sp>
        <p:sp>
          <p:nvSpPr>
            <p:cNvPr id="173" name="Google Shape;173;p5"/>
            <p:cNvSpPr/>
            <p:nvPr/>
          </p:nvSpPr>
          <p:spPr>
            <a:xfrm>
              <a:off x="1258084" y="1881764"/>
              <a:ext cx="1428492" cy="589587"/>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chemeClr val="accent6"/>
              </a:solidFill>
              <a:prstDash val="solid"/>
              <a:miter lim="800000"/>
              <a:headEnd type="none" w="sm" len="sm"/>
              <a:tailEnd type="none" w="sm" len="sm"/>
            </a:ln>
          </p:spPr>
        </p:sp>
        <p:sp>
          <p:nvSpPr>
            <p:cNvPr id="174" name="Google Shape;174;p5"/>
            <p:cNvSpPr/>
            <p:nvPr/>
          </p:nvSpPr>
          <p:spPr>
            <a:xfrm>
              <a:off x="1501212" y="594470"/>
              <a:ext cx="2370728" cy="1287293"/>
            </a:xfrm>
            <a:prstGeom prst="roundRect">
              <a:avLst>
                <a:gd name="adj" fmla="val 10000"/>
              </a:avLst>
            </a:prstGeom>
            <a:solidFill>
              <a:srgbClr val="9BC0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5"/>
            <p:cNvSpPr/>
            <p:nvPr/>
          </p:nvSpPr>
          <p:spPr>
            <a:xfrm>
              <a:off x="1726460" y="808456"/>
              <a:ext cx="2370728" cy="1287293"/>
            </a:xfrm>
            <a:prstGeom prst="roundRect">
              <a:avLst>
                <a:gd name="adj" fmla="val 10000"/>
              </a:avLst>
            </a:prstGeom>
            <a:solidFill>
              <a:schemeClr val="lt1">
                <a:alpha val="89803"/>
              </a:schemeClr>
            </a:solidFill>
            <a:ln w="12700" cap="flat" cmpd="sng">
              <a:solidFill>
                <a:srgbClr val="9BC03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5"/>
            <p:cNvSpPr txBox="1"/>
            <p:nvPr/>
          </p:nvSpPr>
          <p:spPr>
            <a:xfrm>
              <a:off x="1764164" y="846160"/>
              <a:ext cx="2295320" cy="1211885"/>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28036"/>
                </a:buClr>
                <a:buSzPts val="2800"/>
                <a:buFont typeface="Quattrocento Sans"/>
                <a:buNone/>
              </a:pPr>
              <a:r>
                <a:rPr lang="es-CO" sz="2000" b="1" dirty="0">
                  <a:solidFill>
                    <a:srgbClr val="028036"/>
                  </a:solidFill>
                  <a:latin typeface="Quattrocento Sans"/>
                  <a:ea typeface="Quattrocento Sans"/>
                  <a:cs typeface="Quattrocento Sans"/>
                  <a:sym typeface="Quattrocento Sans"/>
                </a:rPr>
                <a:t>MESAS ZONALES 2021</a:t>
              </a:r>
              <a:endParaRPr sz="2000" dirty="0"/>
            </a:p>
          </p:txBody>
        </p:sp>
        <p:sp>
          <p:nvSpPr>
            <p:cNvPr id="177" name="Google Shape;177;p5"/>
            <p:cNvSpPr/>
            <p:nvPr/>
          </p:nvSpPr>
          <p:spPr>
            <a:xfrm>
              <a:off x="3277" y="2471351"/>
              <a:ext cx="2509614" cy="1416112"/>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5"/>
            <p:cNvSpPr/>
            <p:nvPr/>
          </p:nvSpPr>
          <p:spPr>
            <a:xfrm>
              <a:off x="228525" y="2685337"/>
              <a:ext cx="2509614" cy="1416112"/>
            </a:xfrm>
            <a:prstGeom prst="roundRect">
              <a:avLst>
                <a:gd name="adj" fmla="val 10000"/>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5"/>
            <p:cNvSpPr txBox="1"/>
            <p:nvPr/>
          </p:nvSpPr>
          <p:spPr>
            <a:xfrm>
              <a:off x="270002" y="2726814"/>
              <a:ext cx="2426660" cy="133315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9843C"/>
                </a:buClr>
                <a:buSzPts val="2200"/>
                <a:buFont typeface="Quattrocento Sans"/>
                <a:buNone/>
              </a:pPr>
              <a:r>
                <a:rPr lang="es-CO" sz="1800" b="1" dirty="0">
                  <a:solidFill>
                    <a:srgbClr val="09843C"/>
                  </a:solidFill>
                  <a:latin typeface="Quattrocento Sans"/>
                  <a:ea typeface="Quattrocento Sans"/>
                  <a:cs typeface="Quattrocento Sans"/>
                  <a:sym typeface="Quattrocento Sans"/>
                </a:rPr>
                <a:t>TOTAL REUNIONES</a:t>
              </a:r>
              <a:endParaRPr sz="1800" dirty="0"/>
            </a:p>
            <a:p>
              <a:pPr marL="0" marR="0" lvl="0" indent="0" algn="ctr" rtl="0">
                <a:lnSpc>
                  <a:spcPct val="90000"/>
                </a:lnSpc>
                <a:spcBef>
                  <a:spcPts val="770"/>
                </a:spcBef>
                <a:spcAft>
                  <a:spcPts val="0"/>
                </a:spcAft>
                <a:buClr>
                  <a:schemeClr val="dk1"/>
                </a:buClr>
                <a:buSzPts val="4400"/>
                <a:buFont typeface="Quattrocento Sans"/>
                <a:buNone/>
              </a:pPr>
              <a:r>
                <a:rPr lang="es-CO" sz="4400" dirty="0">
                  <a:solidFill>
                    <a:schemeClr val="accent6">
                      <a:lumMod val="75000"/>
                    </a:schemeClr>
                  </a:solidFill>
                  <a:latin typeface="Quattrocento Sans"/>
                  <a:ea typeface="Quattrocento Sans"/>
                  <a:cs typeface="Quattrocento Sans"/>
                  <a:sym typeface="Quattrocento Sans"/>
                </a:rPr>
                <a:t>62</a:t>
              </a:r>
              <a:endParaRPr dirty="0">
                <a:solidFill>
                  <a:schemeClr val="accent6">
                    <a:lumMod val="75000"/>
                  </a:schemeClr>
                </a:solidFill>
              </a:endParaRPr>
            </a:p>
          </p:txBody>
        </p:sp>
        <p:sp>
          <p:nvSpPr>
            <p:cNvPr id="180" name="Google Shape;180;p5"/>
            <p:cNvSpPr/>
            <p:nvPr/>
          </p:nvSpPr>
          <p:spPr>
            <a:xfrm>
              <a:off x="2963387" y="2471351"/>
              <a:ext cx="2406488" cy="147574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5"/>
            <p:cNvSpPr/>
            <p:nvPr/>
          </p:nvSpPr>
          <p:spPr>
            <a:xfrm>
              <a:off x="3188636" y="2685337"/>
              <a:ext cx="2406488" cy="1475740"/>
            </a:xfrm>
            <a:prstGeom prst="roundRect">
              <a:avLst>
                <a:gd name="adj" fmla="val 10000"/>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5"/>
            <p:cNvSpPr txBox="1"/>
            <p:nvPr/>
          </p:nvSpPr>
          <p:spPr>
            <a:xfrm>
              <a:off x="3231859" y="2728560"/>
              <a:ext cx="2320042" cy="1389294"/>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9843C"/>
                </a:buClr>
                <a:buSzPts val="2200"/>
                <a:buFont typeface="Quattrocento Sans"/>
                <a:buNone/>
              </a:pPr>
              <a:r>
                <a:rPr lang="es-CO" sz="2000" b="1" dirty="0">
                  <a:solidFill>
                    <a:srgbClr val="09843C"/>
                  </a:solidFill>
                  <a:latin typeface="Quattrocento Sans"/>
                  <a:ea typeface="Quattrocento Sans"/>
                  <a:cs typeface="Quattrocento Sans"/>
                  <a:sym typeface="Quattrocento Sans"/>
                </a:rPr>
                <a:t>PARTICIPACION </a:t>
              </a:r>
              <a:r>
                <a:rPr lang="es-CO" sz="4400" dirty="0">
                  <a:solidFill>
                    <a:schemeClr val="accent6">
                      <a:lumMod val="75000"/>
                    </a:schemeClr>
                  </a:solidFill>
                  <a:latin typeface="Quattrocento Sans"/>
                  <a:ea typeface="Quattrocento Sans"/>
                  <a:cs typeface="Quattrocento Sans"/>
                  <a:sym typeface="Quattrocento Sans"/>
                </a:rPr>
                <a:t>602</a:t>
              </a:r>
              <a:endParaRPr dirty="0">
                <a:solidFill>
                  <a:schemeClr val="accent6">
                    <a:lumMod val="75000"/>
                  </a:schemeClr>
                </a:solidFill>
              </a:endParaRPr>
            </a:p>
          </p:txBody>
        </p:sp>
      </p:grpSp>
      <p:sp>
        <p:nvSpPr>
          <p:cNvPr id="189" name="Google Shape;189;p5"/>
          <p:cNvSpPr txBox="1"/>
          <p:nvPr/>
        </p:nvSpPr>
        <p:spPr>
          <a:xfrm>
            <a:off x="5370530" y="1073869"/>
            <a:ext cx="209191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dirty="0">
                <a:solidFill>
                  <a:srgbClr val="09843C"/>
                </a:solidFill>
                <a:latin typeface="Quattrocento Sans"/>
                <a:ea typeface="Quattrocento Sans"/>
                <a:cs typeface="Quattrocento Sans"/>
                <a:sym typeface="Quattrocento Sans"/>
              </a:rPr>
              <a:t>OBJETIVO</a:t>
            </a:r>
            <a:endParaRPr dirty="0"/>
          </a:p>
        </p:txBody>
      </p:sp>
      <p:sp>
        <p:nvSpPr>
          <p:cNvPr id="188" name="Google Shape;188;p5"/>
          <p:cNvSpPr txBox="1"/>
          <p:nvPr/>
        </p:nvSpPr>
        <p:spPr>
          <a:xfrm>
            <a:off x="4791558" y="1401081"/>
            <a:ext cx="358701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600" dirty="0">
                <a:solidFill>
                  <a:schemeClr val="accent6">
                    <a:lumMod val="75000"/>
                  </a:schemeClr>
                </a:solidFill>
                <a:latin typeface="Quattrocento Sans"/>
                <a:ea typeface="Quattrocento Sans"/>
                <a:cs typeface="Quattrocento Sans"/>
                <a:sym typeface="Quattrocento Sans"/>
              </a:rPr>
              <a:t>Propiciar escenarios de encuentro, escucha y diálogo participativo entre empresa y grupos de interés comunidad y clientes, en relación con asuntos asociados a la prestación del servicio público de energía eléctrica</a:t>
            </a:r>
            <a:endParaRPr sz="1600" dirty="0">
              <a:solidFill>
                <a:schemeClr val="accent6">
                  <a:lumMod val="75000"/>
                </a:schemeClr>
              </a:solidFill>
              <a:latin typeface="Quattrocento Sans"/>
              <a:ea typeface="Quattrocento Sans"/>
              <a:cs typeface="Quattrocento Sans"/>
              <a:sym typeface="Quattrocento Sans"/>
            </a:endParaRPr>
          </a:p>
        </p:txBody>
      </p:sp>
      <p:sp>
        <p:nvSpPr>
          <p:cNvPr id="183" name="Google Shape;183;p5"/>
          <p:cNvSpPr txBox="1"/>
          <p:nvPr/>
        </p:nvSpPr>
        <p:spPr>
          <a:xfrm>
            <a:off x="367148" y="5630157"/>
            <a:ext cx="503326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dirty="0">
                <a:solidFill>
                  <a:schemeClr val="accent6">
                    <a:lumMod val="75000"/>
                  </a:schemeClr>
                </a:solidFill>
                <a:latin typeface="Quattrocento Sans"/>
                <a:ea typeface="Quattrocento Sans"/>
                <a:cs typeface="Quattrocento Sans"/>
                <a:sym typeface="Quattrocento Sans"/>
              </a:rPr>
              <a:t>Fechas de Ejecución</a:t>
            </a:r>
            <a:r>
              <a:rPr lang="es-CO" sz="1800" dirty="0">
                <a:solidFill>
                  <a:schemeClr val="accent6">
                    <a:lumMod val="75000"/>
                  </a:schemeClr>
                </a:solidFill>
                <a:latin typeface="Quattrocento Sans"/>
                <a:ea typeface="Quattrocento Sans"/>
                <a:cs typeface="Quattrocento Sans"/>
                <a:sym typeface="Quattrocento Sans"/>
              </a:rPr>
              <a:t>: Agosto – Noviembre 2021</a:t>
            </a:r>
            <a:endParaRPr dirty="0">
              <a:solidFill>
                <a:schemeClr val="accent6">
                  <a:lumMod val="75000"/>
                </a:schemeClr>
              </a:solidFill>
            </a:endParaRPr>
          </a:p>
        </p:txBody>
      </p:sp>
      <p:sp>
        <p:nvSpPr>
          <p:cNvPr id="191" name="Google Shape;191;p5"/>
          <p:cNvSpPr txBox="1"/>
          <p:nvPr/>
        </p:nvSpPr>
        <p:spPr>
          <a:xfrm>
            <a:off x="5400417" y="4758640"/>
            <a:ext cx="384991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dirty="0">
                <a:solidFill>
                  <a:schemeClr val="accent6">
                    <a:lumMod val="75000"/>
                  </a:schemeClr>
                </a:solidFill>
                <a:latin typeface="Quattrocento Sans"/>
                <a:ea typeface="Quattrocento Sans"/>
                <a:cs typeface="Quattrocento Sans"/>
                <a:sym typeface="Quattrocento Sans"/>
              </a:rPr>
              <a:t>Total Solicitudes</a:t>
            </a:r>
            <a:endParaRPr sz="2000" b="1" dirty="0">
              <a:solidFill>
                <a:schemeClr val="accent6">
                  <a:lumMod val="75000"/>
                </a:schemeClr>
              </a:solidFill>
            </a:endParaRPr>
          </a:p>
          <a:p>
            <a:pPr marL="0" marR="0" lvl="0" indent="0" algn="ctr" rtl="0">
              <a:spcBef>
                <a:spcPts val="0"/>
              </a:spcBef>
              <a:spcAft>
                <a:spcPts val="0"/>
              </a:spcAft>
              <a:buNone/>
            </a:pPr>
            <a:r>
              <a:rPr lang="es-CO" sz="3600" dirty="0">
                <a:solidFill>
                  <a:srgbClr val="09843C"/>
                </a:solidFill>
                <a:latin typeface="Quattrocento Sans"/>
                <a:ea typeface="Quattrocento Sans"/>
                <a:cs typeface="Quattrocento Sans"/>
                <a:sym typeface="Quattrocento Sans"/>
              </a:rPr>
              <a:t>760 </a:t>
            </a:r>
            <a:endParaRPr dirty="0"/>
          </a:p>
        </p:txBody>
      </p:sp>
      <p:pic>
        <p:nvPicPr>
          <p:cNvPr id="186" name="Google Shape;186;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70093" y="1688887"/>
            <a:ext cx="3108629" cy="2331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7" name="Google Shape;187;p5">
            <a:extLst>
              <a:ext uri="{C183D7F6-B498-43B3-948B-1728B52AA6E4}">
                <adec:decorative xmlns:adec="http://schemas.microsoft.com/office/drawing/2017/decorative" val="1"/>
              </a:ext>
            </a:extLst>
          </p:cNvPr>
          <p:cNvCxnSpPr/>
          <p:nvPr/>
        </p:nvCxnSpPr>
        <p:spPr>
          <a:xfrm>
            <a:off x="4300035" y="2117759"/>
            <a:ext cx="636105" cy="0"/>
          </a:xfrm>
          <a:prstGeom prst="straightConnector1">
            <a:avLst/>
          </a:prstGeom>
          <a:noFill/>
          <a:ln w="9525" cap="flat" cmpd="sng">
            <a:solidFill>
              <a:srgbClr val="09843C"/>
            </a:solidFill>
            <a:prstDash val="solid"/>
            <a:miter lim="800000"/>
            <a:headEnd type="none" w="sm" len="sm"/>
            <a:tailEnd type="triangle" w="med" len="med"/>
          </a:ln>
        </p:spPr>
      </p:cxnSp>
      <p:sp>
        <p:nvSpPr>
          <p:cNvPr id="192" name="Google Shape;192;p5">
            <a:extLst>
              <a:ext uri="{C183D7F6-B498-43B3-948B-1728B52AA6E4}">
                <adec:decorative xmlns:adec="http://schemas.microsoft.com/office/drawing/2017/decorative" val="1"/>
              </a:ext>
            </a:extLst>
          </p:cNvPr>
          <p:cNvSpPr/>
          <p:nvPr/>
        </p:nvSpPr>
        <p:spPr>
          <a:xfrm rot="2273469">
            <a:off x="5968921" y="3298599"/>
            <a:ext cx="2173356" cy="1118306"/>
          </a:xfrm>
          <a:prstGeom prst="curvedDownArrow">
            <a:avLst>
              <a:gd name="adj1" fmla="val 25000"/>
              <a:gd name="adj2" fmla="val 50000"/>
              <a:gd name="adj3" fmla="val 25000"/>
            </a:avLst>
          </a:prstGeom>
          <a:solidFill>
            <a:srgbClr val="9BC035"/>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a:extLst>
              <a:ext uri="{C183D7F6-B498-43B3-948B-1728B52AA6E4}">
                <adec:decorative xmlns:adec="http://schemas.microsoft.com/office/drawing/2017/decorative" val="1"/>
              </a:ext>
            </a:extLst>
          </p:cNvPr>
          <p:cNvSpPr txBox="1"/>
          <p:nvPr/>
        </p:nvSpPr>
        <p:spPr>
          <a:xfrm>
            <a:off x="986052" y="3041008"/>
            <a:ext cx="36951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rgbClr val="09843C"/>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198" name="Google Shape;198;p6"/>
          <p:cNvGraphicFramePr/>
          <p:nvPr>
            <p:extLst>
              <p:ext uri="{D42A27DB-BD31-4B8C-83A1-F6EECF244321}">
                <p14:modId xmlns:p14="http://schemas.microsoft.com/office/powerpoint/2010/main" val="3069756379"/>
              </p:ext>
            </p:extLst>
          </p:nvPr>
        </p:nvGraphicFramePr>
        <p:xfrm>
          <a:off x="1387061" y="1791988"/>
          <a:ext cx="9417875" cy="4541630"/>
        </p:xfrm>
        <a:graphic>
          <a:graphicData uri="http://schemas.openxmlformats.org/drawingml/2006/table">
            <a:tbl>
              <a:tblPr firstRow="1" bandRow="1">
                <a:tableStyleId>{E8B1032C-EA38-4F05-BA0D-38AFFFC7BED3}</a:tableStyleId>
              </a:tblPr>
              <a:tblGrid>
                <a:gridCol w="793350">
                  <a:extLst>
                    <a:ext uri="{9D8B030D-6E8A-4147-A177-3AD203B41FA5}">
                      <a16:colId xmlns:a16="http://schemas.microsoft.com/office/drawing/2014/main" val="20000"/>
                    </a:ext>
                  </a:extLst>
                </a:gridCol>
                <a:gridCol w="6455050">
                  <a:extLst>
                    <a:ext uri="{9D8B030D-6E8A-4147-A177-3AD203B41FA5}">
                      <a16:colId xmlns:a16="http://schemas.microsoft.com/office/drawing/2014/main" val="20001"/>
                    </a:ext>
                  </a:extLst>
                </a:gridCol>
                <a:gridCol w="21694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s-CO" sz="1600" u="none" strike="noStrike" cap="none" dirty="0">
                          <a:sym typeface="Quattrocento Sans"/>
                        </a:rPr>
                        <a:t>No</a:t>
                      </a:r>
                      <a:endParaRPr sz="1600" dirty="0"/>
                    </a:p>
                  </a:txBody>
                  <a:tcPr marL="91450" marR="91450" marT="45725" marB="45725"/>
                </a:tc>
                <a:tc>
                  <a:txBody>
                    <a:bodyPr/>
                    <a:lstStyle/>
                    <a:p>
                      <a:pPr marL="0" marR="0" lvl="0" indent="0" algn="ctr" rtl="0">
                        <a:spcBef>
                          <a:spcPts val="0"/>
                        </a:spcBef>
                        <a:spcAft>
                          <a:spcPts val="0"/>
                        </a:spcAft>
                        <a:buNone/>
                      </a:pPr>
                      <a:r>
                        <a:rPr lang="es-CO" sz="1600" u="none" strike="noStrike" cap="none" dirty="0">
                          <a:sym typeface="Quattrocento Sans"/>
                        </a:rPr>
                        <a:t>SOLICITUDES MESAS ZONALES 2021</a:t>
                      </a:r>
                      <a:endParaRPr sz="1600" dirty="0"/>
                    </a:p>
                  </a:txBody>
                  <a:tcPr marL="91450" marR="91450" marT="45725" marB="45725"/>
                </a:tc>
                <a:tc>
                  <a:txBody>
                    <a:bodyPr/>
                    <a:lstStyle/>
                    <a:p>
                      <a:pPr marL="0" marR="0" lvl="0" indent="0" algn="ctr" rtl="0">
                        <a:spcBef>
                          <a:spcPts val="0"/>
                        </a:spcBef>
                        <a:spcAft>
                          <a:spcPts val="0"/>
                        </a:spcAft>
                        <a:buNone/>
                      </a:pPr>
                      <a:r>
                        <a:rPr lang="es-CO" sz="1600" u="none" strike="noStrike" cap="none" dirty="0">
                          <a:sym typeface="Quattrocento Sans"/>
                        </a:rPr>
                        <a:t>CANTIDAD DE SOLICITUDES</a:t>
                      </a:r>
                      <a:endParaRPr sz="16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s-CO" sz="2000" u="none" strike="noStrike" cap="none" dirty="0">
                          <a:sym typeface="Quattrocento Sans"/>
                        </a:rPr>
                        <a:t>1</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Servicios Nuevos</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121</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s-CO" sz="2000" u="none" strike="noStrike" cap="none" dirty="0">
                          <a:sym typeface="Quattrocento Sans"/>
                        </a:rPr>
                        <a:t>2</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Apoyos</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83</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s-CO" sz="2000" u="none" strike="noStrike" cap="none" dirty="0">
                          <a:sym typeface="Quattrocento Sans"/>
                        </a:rPr>
                        <a:t>3</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Poda</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51</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s-CO" sz="2000" u="none" strike="noStrike" cap="none" dirty="0">
                          <a:sym typeface="Quattrocento Sans"/>
                        </a:rPr>
                        <a:t>4</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Instalaciones Internas</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45</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s-CO" sz="2000" u="none" strike="noStrike" cap="none" dirty="0">
                          <a:sym typeface="Quattrocento Sans"/>
                        </a:rPr>
                        <a:t>5</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Interrupciones del Servicio</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42</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s-CO" sz="2000" u="none" strike="noStrike" cap="none" dirty="0">
                          <a:sym typeface="Quattrocento Sans"/>
                        </a:rPr>
                        <a:t>6</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Factura</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41</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spcBef>
                          <a:spcPts val="0"/>
                        </a:spcBef>
                        <a:spcAft>
                          <a:spcPts val="0"/>
                        </a:spcAft>
                        <a:buNone/>
                      </a:pPr>
                      <a:r>
                        <a:rPr lang="es-CO" sz="2000" u="none" strike="noStrike" cap="none" dirty="0">
                          <a:sym typeface="Quattrocento Sans"/>
                        </a:rPr>
                        <a:t>7</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Mantenimiento de Redes</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39</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ctr" rtl="0">
                        <a:spcBef>
                          <a:spcPts val="0"/>
                        </a:spcBef>
                        <a:spcAft>
                          <a:spcPts val="0"/>
                        </a:spcAft>
                        <a:buNone/>
                      </a:pPr>
                      <a:r>
                        <a:rPr lang="es-CO" sz="2000" u="none" strike="noStrike" cap="none" dirty="0">
                          <a:sym typeface="Quattrocento Sans"/>
                        </a:rPr>
                        <a:t>8</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Alumbrado Público</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27</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ctr" rtl="0">
                        <a:spcBef>
                          <a:spcPts val="0"/>
                        </a:spcBef>
                        <a:spcAft>
                          <a:spcPts val="0"/>
                        </a:spcAft>
                        <a:buNone/>
                      </a:pPr>
                      <a:r>
                        <a:rPr lang="es-CO" sz="2000" u="none" strike="noStrike" cap="none" dirty="0">
                          <a:sym typeface="Quattrocento Sans"/>
                        </a:rPr>
                        <a:t>9</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Alto Consumo</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26</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ctr" rtl="0">
                        <a:spcBef>
                          <a:spcPts val="0"/>
                        </a:spcBef>
                        <a:spcAft>
                          <a:spcPts val="0"/>
                        </a:spcAft>
                        <a:buNone/>
                      </a:pPr>
                      <a:r>
                        <a:rPr lang="es-CO" sz="2000" u="none" strike="noStrike" cap="none" dirty="0">
                          <a:sym typeface="Quattrocento Sans"/>
                        </a:rPr>
                        <a:t>10</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Remodelación de Redes</a:t>
                      </a:r>
                      <a:endParaRPr dirty="0">
                        <a:solidFill>
                          <a:schemeClr val="accent6">
                            <a:lumMod val="75000"/>
                          </a:schemeClr>
                        </a:solidFill>
                      </a:endParaRPr>
                    </a:p>
                  </a:txBody>
                  <a:tcPr marL="91450" marR="91450" marT="45725" marB="45725"/>
                </a:tc>
                <a:tc>
                  <a:txBody>
                    <a:bodyPr/>
                    <a:lstStyle/>
                    <a:p>
                      <a:pPr marL="0" marR="0" lvl="0" indent="0" algn="ctr" rtl="0">
                        <a:spcBef>
                          <a:spcPts val="0"/>
                        </a:spcBef>
                        <a:spcAft>
                          <a:spcPts val="0"/>
                        </a:spcAft>
                        <a:buNone/>
                      </a:pPr>
                      <a:r>
                        <a:rPr lang="es-CO" sz="2000" u="none" strike="noStrike" cap="none" dirty="0">
                          <a:sym typeface="Quattrocento Sans"/>
                        </a:rPr>
                        <a:t>25</a:t>
                      </a:r>
                      <a:endParaRPr dirty="0">
                        <a:solidFill>
                          <a:schemeClr val="accent6">
                            <a:lumMod val="75000"/>
                          </a:schemeClr>
                        </a:solidFill>
                      </a:endParaRPr>
                    </a:p>
                  </a:txBody>
                  <a:tcPr marL="91450" marR="91450" marT="45725" marB="45725"/>
                </a:tc>
                <a:extLst>
                  <a:ext uri="{0D108BD9-81ED-4DB2-BD59-A6C34878D82A}">
                    <a16:rowId xmlns:a16="http://schemas.microsoft.com/office/drawing/2014/main" val="10010"/>
                  </a:ext>
                </a:extLst>
              </a:tr>
            </a:tbl>
          </a:graphicData>
        </a:graphic>
      </p:graphicFrame>
      <p:sp>
        <p:nvSpPr>
          <p:cNvPr id="200" name="Google Shape;200;p6">
            <a:extLst>
              <a:ext uri="{C183D7F6-B498-43B3-948B-1728B52AA6E4}">
                <adec:decorative xmlns:adec="http://schemas.microsoft.com/office/drawing/2017/decorative" val="1"/>
              </a:ext>
            </a:extLst>
          </p:cNvPr>
          <p:cNvSpPr/>
          <p:nvPr/>
        </p:nvSpPr>
        <p:spPr>
          <a:xfrm rot="1485230">
            <a:off x="7718075" y="232653"/>
            <a:ext cx="2584174" cy="1086678"/>
          </a:xfrm>
          <a:prstGeom prst="curvedDownArrow">
            <a:avLst>
              <a:gd name="adj1" fmla="val 25000"/>
              <a:gd name="adj2" fmla="val 50000"/>
              <a:gd name="adj3" fmla="val 25000"/>
            </a:avLst>
          </a:prstGeom>
          <a:solidFill>
            <a:srgbClr val="92D050"/>
          </a:solidFill>
          <a:ln w="12700" cap="flat" cmpd="sng">
            <a:solidFill>
              <a:srgbClr val="9BC0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ítulo 1">
            <a:extLst>
              <a:ext uri="{FF2B5EF4-FFF2-40B4-BE49-F238E27FC236}">
                <a16:creationId xmlns:a16="http://schemas.microsoft.com/office/drawing/2014/main" id="{B2227EBE-9EA9-DBBD-CDFE-99A46DC5DC60}"/>
              </a:ext>
            </a:extLst>
          </p:cNvPr>
          <p:cNvSpPr>
            <a:spLocks noGrp="1"/>
          </p:cNvSpPr>
          <p:nvPr>
            <p:ph type="title"/>
          </p:nvPr>
        </p:nvSpPr>
        <p:spPr>
          <a:xfrm>
            <a:off x="3552762" y="488783"/>
            <a:ext cx="4056529" cy="1325563"/>
          </a:xfrm>
        </p:spPr>
        <p:txBody>
          <a:bodyPr/>
          <a:lstStyle/>
          <a:p>
            <a:pPr rtl="0"/>
            <a:r>
              <a:rPr lang="es-CO" sz="2400" b="1" i="0" dirty="0">
                <a:solidFill>
                  <a:srgbClr val="548235"/>
                </a:solidFill>
                <a:effectLst/>
                <a:latin typeface="Calibri" panose="020F0502020204030204" pitchFamily="34" charset="0"/>
                <a:ea typeface="Calibri" panose="020F0502020204030204" pitchFamily="34" charset="0"/>
                <a:cs typeface="Calibri" panose="020F0502020204030204" pitchFamily="34" charset="0"/>
              </a:rPr>
              <a:t>TEMAS MÁS PREGUNTADOS MESAS ZONALES 2021</a:t>
            </a:r>
            <a:endParaRPr lang="es-CO"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98447"/>
            <a:ext cx="12192000" cy="6858000"/>
          </a:xfrm>
          <a:prstGeom prst="rect">
            <a:avLst/>
          </a:prstGeom>
          <a:noFill/>
          <a:ln>
            <a:noFill/>
          </a:ln>
        </p:spPr>
      </p:pic>
      <p:grpSp>
        <p:nvGrpSpPr>
          <p:cNvPr id="207" name="Google Shape;207;p7" descr="Hablando claro"/>
          <p:cNvGrpSpPr/>
          <p:nvPr/>
        </p:nvGrpSpPr>
        <p:grpSpPr>
          <a:xfrm>
            <a:off x="389888" y="285727"/>
            <a:ext cx="7306142" cy="4634223"/>
            <a:chOff x="206329" y="1187511"/>
            <a:chExt cx="8335555" cy="4634223"/>
          </a:xfrm>
        </p:grpSpPr>
        <p:grpSp>
          <p:nvGrpSpPr>
            <p:cNvPr id="208" name="Google Shape;208;p7"/>
            <p:cNvGrpSpPr/>
            <p:nvPr/>
          </p:nvGrpSpPr>
          <p:grpSpPr>
            <a:xfrm>
              <a:off x="206329" y="1187511"/>
              <a:ext cx="8334680" cy="4634223"/>
              <a:chOff x="952" y="635969"/>
              <a:chExt cx="8334680" cy="4634223"/>
            </a:xfrm>
          </p:grpSpPr>
          <p:sp>
            <p:nvSpPr>
              <p:cNvPr id="209" name="Google Shape;209;p7"/>
              <p:cNvSpPr/>
              <p:nvPr/>
            </p:nvSpPr>
            <p:spPr>
              <a:xfrm>
                <a:off x="4440177" y="1738657"/>
                <a:ext cx="2834248" cy="505037"/>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00B050"/>
                </a:solidFill>
                <a:prstDash val="solid"/>
                <a:miter lim="800000"/>
                <a:headEnd type="none" w="sm" len="sm"/>
                <a:tailEnd type="none" w="sm" len="sm"/>
              </a:ln>
            </p:spPr>
          </p:sp>
          <p:sp>
            <p:nvSpPr>
              <p:cNvPr id="210" name="Google Shape;210;p7"/>
              <p:cNvSpPr/>
              <p:nvPr/>
            </p:nvSpPr>
            <p:spPr>
              <a:xfrm>
                <a:off x="5106297" y="3346382"/>
                <a:ext cx="91440" cy="584695"/>
              </a:xfrm>
              <a:custGeom>
                <a:avLst/>
                <a:gdLst/>
                <a:ahLst/>
                <a:cxnLst/>
                <a:rect l="l" t="t" r="r" b="b"/>
                <a:pathLst>
                  <a:path w="120000" h="120000" extrusionOk="0">
                    <a:moveTo>
                      <a:pt x="60000" y="0"/>
                    </a:moveTo>
                    <a:lnTo>
                      <a:pt x="60000" y="86984"/>
                    </a:lnTo>
                    <a:lnTo>
                      <a:pt x="110408" y="86984"/>
                    </a:lnTo>
                    <a:lnTo>
                      <a:pt x="110408" y="120000"/>
                    </a:lnTo>
                  </a:path>
                </a:pathLst>
              </a:custGeom>
              <a:noFill/>
              <a:ln w="12700" cap="flat" cmpd="sng">
                <a:solidFill>
                  <a:srgbClr val="00B050"/>
                </a:solidFill>
                <a:prstDash val="solid"/>
                <a:miter lim="800000"/>
                <a:headEnd type="none" w="sm" len="sm"/>
                <a:tailEnd type="none" w="sm" len="sm"/>
              </a:ln>
            </p:spPr>
          </p:sp>
          <p:sp>
            <p:nvSpPr>
              <p:cNvPr id="211" name="Google Shape;211;p7"/>
              <p:cNvSpPr/>
              <p:nvPr/>
            </p:nvSpPr>
            <p:spPr>
              <a:xfrm>
                <a:off x="4090812" y="1738657"/>
                <a:ext cx="1061204" cy="505037"/>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00B050"/>
                </a:solidFill>
                <a:prstDash val="solid"/>
                <a:miter lim="800000"/>
                <a:headEnd type="none" w="sm" len="sm"/>
                <a:tailEnd type="none" w="sm" len="sm"/>
              </a:ln>
            </p:spPr>
          </p:sp>
          <p:sp>
            <p:nvSpPr>
              <p:cNvPr id="212" name="Google Shape;212;p7"/>
              <p:cNvSpPr/>
              <p:nvPr/>
            </p:nvSpPr>
            <p:spPr>
              <a:xfrm>
                <a:off x="3029607" y="1738657"/>
                <a:ext cx="1061204" cy="505037"/>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00B050"/>
                </a:solidFill>
                <a:prstDash val="solid"/>
                <a:miter lim="800000"/>
                <a:headEnd type="none" w="sm" len="sm"/>
                <a:tailEnd type="none" w="sm" len="sm"/>
              </a:ln>
            </p:spPr>
          </p:sp>
          <p:sp>
            <p:nvSpPr>
              <p:cNvPr id="213" name="Google Shape;213;p7"/>
              <p:cNvSpPr/>
              <p:nvPr/>
            </p:nvSpPr>
            <p:spPr>
              <a:xfrm>
                <a:off x="861477" y="3346382"/>
                <a:ext cx="91440" cy="546134"/>
              </a:xfrm>
              <a:custGeom>
                <a:avLst/>
                <a:gdLst/>
                <a:ahLst/>
                <a:cxnLst/>
                <a:rect l="l" t="t" r="r" b="b"/>
                <a:pathLst>
                  <a:path w="120000" h="120000" extrusionOk="0">
                    <a:moveTo>
                      <a:pt x="60000" y="0"/>
                    </a:moveTo>
                    <a:lnTo>
                      <a:pt x="60000" y="120000"/>
                    </a:lnTo>
                  </a:path>
                </a:pathLst>
              </a:custGeom>
              <a:noFill/>
              <a:ln w="12700" cap="flat" cmpd="sng">
                <a:solidFill>
                  <a:srgbClr val="00B050"/>
                </a:solidFill>
                <a:prstDash val="solid"/>
                <a:miter lim="800000"/>
                <a:headEnd type="none" w="sm" len="sm"/>
                <a:tailEnd type="none" w="sm" len="sm"/>
              </a:ln>
            </p:spPr>
          </p:sp>
          <p:sp>
            <p:nvSpPr>
              <p:cNvPr id="214" name="Google Shape;214;p7"/>
              <p:cNvSpPr/>
              <p:nvPr/>
            </p:nvSpPr>
            <p:spPr>
              <a:xfrm>
                <a:off x="907197" y="1738657"/>
                <a:ext cx="3183614" cy="505037"/>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00B050"/>
                </a:solidFill>
                <a:prstDash val="solid"/>
                <a:miter lim="800000"/>
                <a:headEnd type="none" w="sm" len="sm"/>
                <a:tailEnd type="none" w="sm" len="sm"/>
              </a:ln>
            </p:spPr>
          </p:sp>
          <p:sp>
            <p:nvSpPr>
              <p:cNvPr id="215" name="Google Shape;215;p7"/>
              <p:cNvSpPr/>
              <p:nvPr/>
            </p:nvSpPr>
            <p:spPr>
              <a:xfrm>
                <a:off x="3440506" y="635969"/>
                <a:ext cx="2355065" cy="1102688"/>
              </a:xfrm>
              <a:prstGeom prst="roundRect">
                <a:avLst>
                  <a:gd name="adj" fmla="val 10000"/>
                </a:avLst>
              </a:prstGeom>
              <a:solidFill>
                <a:srgbClr val="9BC035"/>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7"/>
              <p:cNvSpPr/>
              <p:nvPr/>
            </p:nvSpPr>
            <p:spPr>
              <a:xfrm>
                <a:off x="3745628" y="819268"/>
                <a:ext cx="2355065" cy="1102688"/>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7"/>
              <p:cNvSpPr/>
              <p:nvPr/>
            </p:nvSpPr>
            <p:spPr>
              <a:xfrm>
                <a:off x="38939" y="2243694"/>
                <a:ext cx="1736517" cy="1102688"/>
              </a:xfrm>
              <a:prstGeom prst="roundRect">
                <a:avLst>
                  <a:gd name="adj" fmla="val 10000"/>
                </a:avLst>
              </a:prstGeom>
              <a:solidFill>
                <a:srgbClr val="09843C"/>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7"/>
              <p:cNvSpPr/>
              <p:nvPr/>
            </p:nvSpPr>
            <p:spPr>
              <a:xfrm>
                <a:off x="231885" y="2426993"/>
                <a:ext cx="1736517" cy="1102688"/>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7"/>
              <p:cNvSpPr txBox="1"/>
              <p:nvPr/>
            </p:nvSpPr>
            <p:spPr>
              <a:xfrm>
                <a:off x="198159" y="2459290"/>
                <a:ext cx="1671923" cy="1038094"/>
              </a:xfrm>
              <a:prstGeom prst="rect">
                <a:avLst/>
              </a:prstGeom>
              <a:noFill/>
              <a:ln>
                <a:solidFill>
                  <a:srgbClr val="00B050"/>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Quattrocento Sans"/>
                  <a:buNone/>
                </a:pPr>
                <a:r>
                  <a:rPr lang="es-CO" dirty="0">
                    <a:solidFill>
                      <a:schemeClr val="dk1"/>
                    </a:solidFill>
                    <a:latin typeface="Quattrocento Sans"/>
                    <a:ea typeface="Quattrocento Sans"/>
                    <a:cs typeface="Quattrocento Sans"/>
                    <a:sym typeface="Quattrocento Sans"/>
                  </a:rPr>
                  <a:t>ZONA ORIENTE</a:t>
                </a:r>
                <a:endParaRPr dirty="0"/>
              </a:p>
            </p:txBody>
          </p:sp>
          <p:sp>
            <p:nvSpPr>
              <p:cNvPr id="221" name="Google Shape;221;p7"/>
              <p:cNvSpPr/>
              <p:nvPr/>
            </p:nvSpPr>
            <p:spPr>
              <a:xfrm>
                <a:off x="952" y="3892517"/>
                <a:ext cx="1812489" cy="1194376"/>
              </a:xfrm>
              <a:prstGeom prst="roundRect">
                <a:avLst>
                  <a:gd name="adj" fmla="val 10000"/>
                </a:avLst>
              </a:prstGeom>
              <a:solidFill>
                <a:schemeClr val="accent6"/>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7"/>
              <p:cNvSpPr/>
              <p:nvPr/>
            </p:nvSpPr>
            <p:spPr>
              <a:xfrm>
                <a:off x="193899" y="4075816"/>
                <a:ext cx="1812489" cy="1194376"/>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7"/>
              <p:cNvSpPr txBox="1"/>
              <p:nvPr/>
            </p:nvSpPr>
            <p:spPr>
              <a:xfrm>
                <a:off x="228881" y="4110798"/>
                <a:ext cx="1742525" cy="1124412"/>
              </a:xfrm>
              <a:prstGeom prst="rect">
                <a:avLst/>
              </a:prstGeom>
              <a:noFill/>
              <a:ln>
                <a:solidFill>
                  <a:srgbClr val="00B050"/>
                </a:solid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dk1"/>
                  </a:buClr>
                  <a:buSzPts val="1900"/>
                  <a:buFont typeface="Quattrocento Sans"/>
                  <a:buNone/>
                </a:pPr>
                <a:r>
                  <a:rPr lang="es-CO" sz="1600" dirty="0">
                    <a:solidFill>
                      <a:schemeClr val="dk1"/>
                    </a:solidFill>
                    <a:latin typeface="Quattrocento Sans"/>
                    <a:ea typeface="Quattrocento Sans"/>
                    <a:cs typeface="Quattrocento Sans"/>
                    <a:sym typeface="Quattrocento Sans"/>
                  </a:rPr>
                  <a:t>COBERTURA</a:t>
                </a:r>
                <a:r>
                  <a:rPr lang="es-CO" sz="1900" dirty="0">
                    <a:solidFill>
                      <a:schemeClr val="dk1"/>
                    </a:solidFill>
                    <a:latin typeface="Quattrocento Sans"/>
                    <a:ea typeface="Quattrocento Sans"/>
                    <a:cs typeface="Quattrocento Sans"/>
                    <a:sym typeface="Quattrocento Sans"/>
                  </a:rPr>
                  <a:t> </a:t>
                </a:r>
                <a:r>
                  <a:rPr lang="es-CO" sz="3200" dirty="0">
                    <a:solidFill>
                      <a:schemeClr val="dk1"/>
                    </a:solidFill>
                    <a:latin typeface="Quattrocento Sans"/>
                    <a:ea typeface="Quattrocento Sans"/>
                    <a:cs typeface="Quattrocento Sans"/>
                    <a:sym typeface="Quattrocento Sans"/>
                  </a:rPr>
                  <a:t>30</a:t>
                </a:r>
                <a:endParaRPr dirty="0"/>
              </a:p>
            </p:txBody>
          </p:sp>
          <p:sp>
            <p:nvSpPr>
              <p:cNvPr id="224" name="Google Shape;224;p7"/>
              <p:cNvSpPr/>
              <p:nvPr/>
            </p:nvSpPr>
            <p:spPr>
              <a:xfrm>
                <a:off x="2161348" y="2243694"/>
                <a:ext cx="1736517" cy="1102688"/>
              </a:xfrm>
              <a:prstGeom prst="roundRect">
                <a:avLst>
                  <a:gd name="adj" fmla="val 10000"/>
                </a:avLst>
              </a:prstGeom>
              <a:solidFill>
                <a:srgbClr val="09843C"/>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7"/>
              <p:cNvSpPr/>
              <p:nvPr/>
            </p:nvSpPr>
            <p:spPr>
              <a:xfrm>
                <a:off x="2354295" y="2426993"/>
                <a:ext cx="1736517" cy="1102688"/>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7"/>
              <p:cNvSpPr txBox="1"/>
              <p:nvPr/>
            </p:nvSpPr>
            <p:spPr>
              <a:xfrm>
                <a:off x="2386591" y="2459290"/>
                <a:ext cx="1671923" cy="1038094"/>
              </a:xfrm>
              <a:prstGeom prst="rect">
                <a:avLst/>
              </a:prstGeom>
              <a:noFill/>
              <a:ln>
                <a:solidFill>
                  <a:srgbClr val="00B050"/>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Quattrocento Sans"/>
                  <a:buNone/>
                </a:pPr>
                <a:r>
                  <a:rPr lang="es-CO" dirty="0">
                    <a:solidFill>
                      <a:schemeClr val="dk1"/>
                    </a:solidFill>
                    <a:latin typeface="Quattrocento Sans"/>
                    <a:ea typeface="Quattrocento Sans"/>
                    <a:cs typeface="Quattrocento Sans"/>
                    <a:sym typeface="Quattrocento Sans"/>
                  </a:rPr>
                  <a:t>ZONA SUROCCIDENTE</a:t>
                </a:r>
                <a:endParaRPr dirty="0"/>
              </a:p>
            </p:txBody>
          </p:sp>
          <p:sp>
            <p:nvSpPr>
              <p:cNvPr id="227" name="Google Shape;227;p7"/>
              <p:cNvSpPr/>
              <p:nvPr/>
            </p:nvSpPr>
            <p:spPr>
              <a:xfrm>
                <a:off x="4283758" y="2243694"/>
                <a:ext cx="1736517" cy="1102688"/>
              </a:xfrm>
              <a:prstGeom prst="roundRect">
                <a:avLst>
                  <a:gd name="adj" fmla="val 10000"/>
                </a:avLst>
              </a:prstGeom>
              <a:solidFill>
                <a:srgbClr val="09843C"/>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7"/>
              <p:cNvSpPr/>
              <p:nvPr/>
            </p:nvSpPr>
            <p:spPr>
              <a:xfrm>
                <a:off x="4476705" y="2426993"/>
                <a:ext cx="1736517" cy="1102688"/>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7"/>
              <p:cNvSpPr txBox="1"/>
              <p:nvPr/>
            </p:nvSpPr>
            <p:spPr>
              <a:xfrm>
                <a:off x="4440178" y="2459290"/>
                <a:ext cx="1671923" cy="1038094"/>
              </a:xfrm>
              <a:prstGeom prst="rect">
                <a:avLst/>
              </a:prstGeom>
              <a:noFill/>
              <a:ln>
                <a:solidFill>
                  <a:srgbClr val="00B050"/>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Quattrocento Sans"/>
                  <a:buNone/>
                </a:pPr>
                <a:r>
                  <a:rPr lang="es-CO" dirty="0">
                    <a:solidFill>
                      <a:schemeClr val="dk1"/>
                    </a:solidFill>
                    <a:latin typeface="Quattrocento Sans"/>
                    <a:ea typeface="Quattrocento Sans"/>
                    <a:cs typeface="Quattrocento Sans"/>
                    <a:sym typeface="Quattrocento Sans"/>
                  </a:rPr>
                  <a:t>ZONA CENTRO</a:t>
                </a:r>
                <a:endParaRPr dirty="0"/>
              </a:p>
            </p:txBody>
          </p:sp>
          <p:sp>
            <p:nvSpPr>
              <p:cNvPr id="230" name="Google Shape;230;p7"/>
              <p:cNvSpPr/>
              <p:nvPr/>
            </p:nvSpPr>
            <p:spPr>
              <a:xfrm>
                <a:off x="4363864" y="3931078"/>
                <a:ext cx="1653129" cy="1153378"/>
              </a:xfrm>
              <a:prstGeom prst="roundRect">
                <a:avLst>
                  <a:gd name="adj" fmla="val 10000"/>
                </a:avLst>
              </a:prstGeom>
              <a:solidFill>
                <a:schemeClr val="accent6"/>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7"/>
              <p:cNvSpPr/>
              <p:nvPr/>
            </p:nvSpPr>
            <p:spPr>
              <a:xfrm>
                <a:off x="4556810" y="4114377"/>
                <a:ext cx="1653129" cy="1153378"/>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7"/>
              <p:cNvSpPr txBox="1"/>
              <p:nvPr/>
            </p:nvSpPr>
            <p:spPr>
              <a:xfrm>
                <a:off x="4590591" y="4148158"/>
                <a:ext cx="1585567" cy="1085816"/>
              </a:xfrm>
              <a:prstGeom prst="rect">
                <a:avLst/>
              </a:prstGeom>
              <a:noFill/>
              <a:ln>
                <a:solidFill>
                  <a:srgbClr val="00B050"/>
                </a:solid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dk1"/>
                  </a:buClr>
                  <a:buSzPts val="1900"/>
                  <a:buFont typeface="Quattrocento Sans"/>
                  <a:buNone/>
                </a:pPr>
                <a:r>
                  <a:rPr lang="es-CO" sz="1600" dirty="0">
                    <a:solidFill>
                      <a:schemeClr val="dk1"/>
                    </a:solidFill>
                    <a:latin typeface="Quattrocento Sans"/>
                    <a:ea typeface="Quattrocento Sans"/>
                    <a:cs typeface="Quattrocento Sans"/>
                    <a:sym typeface="Quattrocento Sans"/>
                  </a:rPr>
                  <a:t>COBERTURA</a:t>
                </a:r>
                <a:endParaRPr sz="1600" dirty="0"/>
              </a:p>
              <a:p>
                <a:pPr marL="0" marR="0" lvl="0" indent="0" algn="ctr" rtl="0">
                  <a:lnSpc>
                    <a:spcPct val="90000"/>
                  </a:lnSpc>
                  <a:spcBef>
                    <a:spcPts val="665"/>
                  </a:spcBef>
                  <a:spcAft>
                    <a:spcPts val="0"/>
                  </a:spcAft>
                  <a:buClr>
                    <a:schemeClr val="dk1"/>
                  </a:buClr>
                  <a:buSzPts val="3200"/>
                  <a:buFont typeface="Quattrocento Sans"/>
                  <a:buNone/>
                </a:pPr>
                <a:r>
                  <a:rPr lang="es-CO" sz="3200" dirty="0">
                    <a:solidFill>
                      <a:schemeClr val="dk1"/>
                    </a:solidFill>
                    <a:latin typeface="Quattrocento Sans"/>
                    <a:ea typeface="Quattrocento Sans"/>
                    <a:cs typeface="Quattrocento Sans"/>
                    <a:sym typeface="Quattrocento Sans"/>
                  </a:rPr>
                  <a:t>16</a:t>
                </a:r>
                <a:endParaRPr dirty="0"/>
              </a:p>
            </p:txBody>
          </p:sp>
          <p:sp>
            <p:nvSpPr>
              <p:cNvPr id="233" name="Google Shape;233;p7"/>
              <p:cNvSpPr/>
              <p:nvPr/>
            </p:nvSpPr>
            <p:spPr>
              <a:xfrm>
                <a:off x="6406168" y="2243694"/>
                <a:ext cx="1736517" cy="1102688"/>
              </a:xfrm>
              <a:prstGeom prst="roundRect">
                <a:avLst>
                  <a:gd name="adj" fmla="val 10000"/>
                </a:avLst>
              </a:prstGeom>
              <a:solidFill>
                <a:srgbClr val="09843C"/>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7"/>
              <p:cNvSpPr/>
              <p:nvPr/>
            </p:nvSpPr>
            <p:spPr>
              <a:xfrm>
                <a:off x="6599115" y="2426993"/>
                <a:ext cx="1736517" cy="1102688"/>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7"/>
              <p:cNvSpPr txBox="1"/>
              <p:nvPr/>
            </p:nvSpPr>
            <p:spPr>
              <a:xfrm>
                <a:off x="6628063" y="2421889"/>
                <a:ext cx="1671923" cy="1038094"/>
              </a:xfrm>
              <a:prstGeom prst="rect">
                <a:avLst/>
              </a:prstGeom>
              <a:noFill/>
              <a:ln>
                <a:solidFill>
                  <a:srgbClr val="00B050"/>
                </a:solid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Quattrocento Sans"/>
                  <a:buNone/>
                </a:pPr>
                <a:r>
                  <a:rPr lang="es-CO" dirty="0">
                    <a:solidFill>
                      <a:schemeClr val="dk1"/>
                    </a:solidFill>
                    <a:latin typeface="Quattrocento Sans"/>
                    <a:ea typeface="Quattrocento Sans"/>
                    <a:cs typeface="Quattrocento Sans"/>
                    <a:sym typeface="Quattrocento Sans"/>
                  </a:rPr>
                  <a:t>ZONA NOROCCIDENTE</a:t>
                </a:r>
                <a:endParaRPr dirty="0"/>
              </a:p>
            </p:txBody>
          </p:sp>
        </p:grpSp>
        <p:sp>
          <p:nvSpPr>
            <p:cNvPr id="236" name="Google Shape;236;p7"/>
            <p:cNvSpPr/>
            <p:nvPr/>
          </p:nvSpPr>
          <p:spPr>
            <a:xfrm>
              <a:off x="2305079" y="4442774"/>
              <a:ext cx="1802464" cy="1227842"/>
            </a:xfrm>
            <a:prstGeom prst="roundRect">
              <a:avLst>
                <a:gd name="adj" fmla="val 10000"/>
              </a:avLst>
            </a:prstGeom>
            <a:solidFill>
              <a:schemeClr val="accent6"/>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7"/>
            <p:cNvSpPr/>
            <p:nvPr/>
          </p:nvSpPr>
          <p:spPr>
            <a:xfrm>
              <a:off x="2526180" y="4628691"/>
              <a:ext cx="1801738" cy="1177063"/>
            </a:xfrm>
            <a:prstGeom prst="roundRect">
              <a:avLst>
                <a:gd name="adj" fmla="val 10000"/>
              </a:avLst>
            </a:prstGeom>
            <a:solidFill>
              <a:schemeClr val="lt1"/>
            </a:solidFill>
            <a:ln w="12700"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600" dirty="0">
                  <a:solidFill>
                    <a:schemeClr val="dk1"/>
                  </a:solidFill>
                  <a:latin typeface="Quattrocento Sans"/>
                  <a:ea typeface="Quattrocento Sans"/>
                  <a:cs typeface="Quattrocento Sans"/>
                  <a:sym typeface="Quattrocento Sans"/>
                </a:rPr>
                <a:t>COBERTURA</a:t>
              </a:r>
              <a:r>
                <a:rPr lang="es-CO" sz="2000" dirty="0">
                  <a:solidFill>
                    <a:schemeClr val="dk1"/>
                  </a:solidFill>
                  <a:latin typeface="Calibri"/>
                  <a:ea typeface="Calibri"/>
                  <a:cs typeface="Calibri"/>
                  <a:sym typeface="Calibri"/>
                </a:rPr>
                <a:t> </a:t>
              </a:r>
              <a:r>
                <a:rPr lang="es-CO" sz="3200" dirty="0">
                  <a:solidFill>
                    <a:schemeClr val="dk1"/>
                  </a:solidFill>
                  <a:latin typeface="Calibri"/>
                  <a:ea typeface="Calibri"/>
                  <a:cs typeface="Calibri"/>
                  <a:sym typeface="Calibri"/>
                </a:rPr>
                <a:t>37</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238" name="Google Shape;238;p7"/>
            <p:cNvCxnSpPr>
              <a:cxnSpLocks/>
              <a:endCxn id="236" idx="0"/>
            </p:cNvCxnSpPr>
            <p:nvPr/>
          </p:nvCxnSpPr>
          <p:spPr>
            <a:xfrm flipH="1">
              <a:off x="3206311" y="3915674"/>
              <a:ext cx="18600" cy="527100"/>
            </a:xfrm>
            <a:prstGeom prst="straightConnector1">
              <a:avLst/>
            </a:prstGeom>
            <a:noFill/>
            <a:ln w="9525" cap="flat" cmpd="sng">
              <a:solidFill>
                <a:srgbClr val="00B050"/>
              </a:solidFill>
              <a:prstDash val="solid"/>
              <a:miter lim="800000"/>
              <a:headEnd type="none" w="sm" len="sm"/>
              <a:tailEnd type="none" w="sm" len="sm"/>
            </a:ln>
          </p:spPr>
        </p:cxnSp>
        <p:sp>
          <p:nvSpPr>
            <p:cNvPr id="239" name="Google Shape;239;p7"/>
            <p:cNvSpPr/>
            <p:nvPr/>
          </p:nvSpPr>
          <p:spPr>
            <a:xfrm>
              <a:off x="6648721" y="4449977"/>
              <a:ext cx="1667965" cy="1220639"/>
            </a:xfrm>
            <a:prstGeom prst="roundRect">
              <a:avLst>
                <a:gd name="adj" fmla="val 10000"/>
              </a:avLst>
            </a:prstGeom>
            <a:solidFill>
              <a:schemeClr val="accent6"/>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7"/>
            <p:cNvSpPr/>
            <p:nvPr/>
          </p:nvSpPr>
          <p:spPr>
            <a:xfrm>
              <a:off x="6873919" y="4671787"/>
              <a:ext cx="1667965" cy="1088981"/>
            </a:xfrm>
            <a:prstGeom prst="roundRect">
              <a:avLst>
                <a:gd name="adj" fmla="val 10000"/>
              </a:avLst>
            </a:prstGeom>
            <a:solidFill>
              <a:schemeClr val="lt1"/>
            </a:solidFill>
            <a:ln w="12700"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600" dirty="0">
                  <a:solidFill>
                    <a:schemeClr val="dk1"/>
                  </a:solidFill>
                  <a:latin typeface="Quattrocento Sans"/>
                  <a:ea typeface="Quattrocento Sans"/>
                  <a:cs typeface="Quattrocento Sans"/>
                  <a:sym typeface="Quattrocento Sans"/>
                </a:rPr>
                <a:t>COBERTURA </a:t>
              </a:r>
              <a:r>
                <a:rPr lang="es-CO" sz="3200" dirty="0">
                  <a:solidFill>
                    <a:schemeClr val="dk1"/>
                  </a:solidFill>
                  <a:latin typeface="Calibri"/>
                  <a:ea typeface="Calibri"/>
                  <a:cs typeface="Calibri"/>
                  <a:sym typeface="Calibri"/>
                </a:rPr>
                <a:t>23</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241" name="Google Shape;241;p7"/>
            <p:cNvCxnSpPr>
              <a:cxnSpLocks/>
              <a:endCxn id="239" idx="0"/>
            </p:cNvCxnSpPr>
            <p:nvPr/>
          </p:nvCxnSpPr>
          <p:spPr>
            <a:xfrm flipH="1">
              <a:off x="7482704" y="4101677"/>
              <a:ext cx="86100" cy="348300"/>
            </a:xfrm>
            <a:prstGeom prst="straightConnector1">
              <a:avLst/>
            </a:prstGeom>
            <a:noFill/>
            <a:ln w="9525" cap="flat" cmpd="sng">
              <a:solidFill>
                <a:srgbClr val="00B050"/>
              </a:solidFill>
              <a:prstDash val="solid"/>
              <a:miter lim="800000"/>
              <a:headEnd type="none" w="sm" len="sm"/>
              <a:tailEnd type="none" w="sm" len="sm"/>
            </a:ln>
          </p:spPr>
        </p:cxnSp>
      </p:grpSp>
      <p:sp>
        <p:nvSpPr>
          <p:cNvPr id="2" name="Título 1">
            <a:extLst>
              <a:ext uri="{FF2B5EF4-FFF2-40B4-BE49-F238E27FC236}">
                <a16:creationId xmlns:a16="http://schemas.microsoft.com/office/drawing/2014/main" id="{89EC4829-736F-0EC7-9C24-EEB1584E3D55}"/>
              </a:ext>
            </a:extLst>
          </p:cNvPr>
          <p:cNvSpPr>
            <a:spLocks noGrp="1"/>
          </p:cNvSpPr>
          <p:nvPr>
            <p:ph type="title"/>
          </p:nvPr>
        </p:nvSpPr>
        <p:spPr>
          <a:xfrm>
            <a:off x="3810477" y="686071"/>
            <a:ext cx="1964634" cy="901791"/>
          </a:xfrm>
        </p:spPr>
        <p:txBody>
          <a:bodyPr>
            <a:noAutofit/>
          </a:bodyPr>
          <a:lstStyle/>
          <a:p>
            <a:pPr rtl="0"/>
            <a:r>
              <a:rPr lang="es-CO" sz="1800" b="1" i="0" dirty="0">
                <a:solidFill>
                  <a:srgbClr val="548235"/>
                </a:solidFill>
                <a:effectLst/>
                <a:latin typeface="Calibri" panose="020F0502020204030204" pitchFamily="34" charset="0"/>
                <a:ea typeface="Calibri" panose="020F0502020204030204" pitchFamily="34" charset="0"/>
                <a:cs typeface="Calibri" panose="020F0502020204030204" pitchFamily="34" charset="0"/>
              </a:rPr>
              <a:t>TEMAS MÁS PREGUNTADOS </a:t>
            </a:r>
            <a:endParaRPr lang="es-CO" sz="1800" dirty="0">
              <a:effectLst/>
            </a:endParaRPr>
          </a:p>
          <a:p>
            <a:pPr rtl="0"/>
            <a:r>
              <a:rPr lang="es-CO" sz="1800" b="1" i="0" dirty="0">
                <a:solidFill>
                  <a:srgbClr val="548235"/>
                </a:solidFill>
                <a:effectLst/>
                <a:latin typeface="Calibri" panose="020F0502020204030204" pitchFamily="34" charset="0"/>
                <a:ea typeface="Calibri" panose="020F0502020204030204" pitchFamily="34" charset="0"/>
                <a:cs typeface="Calibri" panose="020F0502020204030204" pitchFamily="34" charset="0"/>
              </a:rPr>
              <a:t>MESAS ZONALES 2021</a:t>
            </a:r>
            <a:endParaRPr lang="es-CO" sz="1800" dirty="0">
              <a:effectLst/>
            </a:endParaRPr>
          </a:p>
          <a:p>
            <a:endParaRPr lang="es-CO" sz="1800" dirty="0"/>
          </a:p>
        </p:txBody>
      </p:sp>
      <p:sp>
        <p:nvSpPr>
          <p:cNvPr id="55" name="Google Shape;239;p7">
            <a:extLst>
              <a:ext uri="{C183D7F6-B498-43B3-948B-1728B52AA6E4}">
                <adec:decorative xmlns:adec="http://schemas.microsoft.com/office/drawing/2017/decorative" val="1"/>
              </a:ext>
            </a:extLst>
          </p:cNvPr>
          <p:cNvSpPr/>
          <p:nvPr/>
        </p:nvSpPr>
        <p:spPr>
          <a:xfrm>
            <a:off x="8040157" y="3578853"/>
            <a:ext cx="1461977" cy="122063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241;p7">
            <a:extLst>
              <a:ext uri="{C183D7F6-B498-43B3-948B-1728B52AA6E4}">
                <adec:decorative xmlns:adec="http://schemas.microsoft.com/office/drawing/2017/decorative" val="1"/>
              </a:ext>
            </a:extLst>
          </p:cNvPr>
          <p:cNvCxnSpPr>
            <a:endCxn id="55" idx="0"/>
          </p:cNvCxnSpPr>
          <p:nvPr/>
        </p:nvCxnSpPr>
        <p:spPr>
          <a:xfrm flipH="1">
            <a:off x="8771146" y="3230553"/>
            <a:ext cx="75467" cy="348300"/>
          </a:xfrm>
          <a:prstGeom prst="straightConnector1">
            <a:avLst/>
          </a:prstGeom>
          <a:noFill/>
          <a:ln w="9525" cap="flat" cmpd="sng">
            <a:solidFill>
              <a:schemeClr val="accent1"/>
            </a:solidFill>
            <a:prstDash val="solid"/>
            <a:miter lim="800000"/>
            <a:headEnd type="none" w="sm" len="sm"/>
            <a:tailEnd type="none" w="sm" len="sm"/>
          </a:ln>
        </p:spPr>
      </p:cxnSp>
      <p:sp>
        <p:nvSpPr>
          <p:cNvPr id="70" name="Google Shape;233;p7">
            <a:extLst>
              <a:ext uri="{C183D7F6-B498-43B3-948B-1728B52AA6E4}">
                <adec:decorative xmlns:adec="http://schemas.microsoft.com/office/drawing/2017/decorative" val="1"/>
              </a:ext>
            </a:extLst>
          </p:cNvPr>
          <p:cNvSpPr/>
          <p:nvPr/>
        </p:nvSpPr>
        <p:spPr>
          <a:xfrm>
            <a:off x="7919083" y="1909495"/>
            <a:ext cx="1522063" cy="1102688"/>
          </a:xfrm>
          <a:prstGeom prst="roundRect">
            <a:avLst>
              <a:gd name="adj" fmla="val 10000"/>
            </a:avLst>
          </a:prstGeom>
          <a:solidFill>
            <a:srgbClr val="09843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34;p7"/>
          <p:cNvSpPr/>
          <p:nvPr/>
        </p:nvSpPr>
        <p:spPr>
          <a:xfrm>
            <a:off x="8056959" y="2031126"/>
            <a:ext cx="1518556" cy="1078615"/>
          </a:xfrm>
          <a:prstGeom prst="roundRect">
            <a:avLst>
              <a:gd name="adj" fmla="val 10000"/>
            </a:avLst>
          </a:prstGeom>
          <a:solidFill>
            <a:schemeClr val="lt1">
              <a:alpha val="89803"/>
            </a:schemeClr>
          </a:solidFill>
          <a:ln w="1270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algn="ctr"/>
            <a:r>
              <a:rPr lang="es-CO" dirty="0">
                <a:sym typeface="Quattrocento Sans"/>
              </a:rPr>
              <a:t>ZONA</a:t>
            </a:r>
          </a:p>
          <a:p>
            <a:pPr algn="ctr"/>
            <a:r>
              <a:rPr lang="es-ES" dirty="0">
                <a:sym typeface="Quattrocento Sans"/>
              </a:rPr>
              <a:t>SUR</a:t>
            </a:r>
            <a:endParaRPr lang="es-CO" dirty="0"/>
          </a:p>
        </p:txBody>
      </p:sp>
      <p:sp>
        <p:nvSpPr>
          <p:cNvPr id="56" name="Google Shape;240;p7"/>
          <p:cNvSpPr/>
          <p:nvPr/>
        </p:nvSpPr>
        <p:spPr>
          <a:xfrm>
            <a:off x="8237544" y="3800663"/>
            <a:ext cx="1461977" cy="1088981"/>
          </a:xfrm>
          <a:prstGeom prst="roundRect">
            <a:avLst>
              <a:gd name="adj" fmla="val 100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600" dirty="0">
                <a:solidFill>
                  <a:schemeClr val="dk1"/>
                </a:solidFill>
                <a:latin typeface="Quattrocento Sans"/>
                <a:ea typeface="Quattrocento Sans"/>
                <a:cs typeface="Quattrocento Sans"/>
                <a:sym typeface="Quattrocento Sans"/>
              </a:rPr>
              <a:t>COBERTURA </a:t>
            </a:r>
            <a:r>
              <a:rPr lang="es-CO" sz="3200" dirty="0">
                <a:solidFill>
                  <a:schemeClr val="dk1"/>
                </a:solidFill>
                <a:latin typeface="Calibri"/>
                <a:ea typeface="Calibri"/>
                <a:cs typeface="Calibri"/>
                <a:sym typeface="Calibri"/>
              </a:rPr>
              <a:t>27</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6" name="Google Shape;246;p7"/>
          <p:cNvSpPr txBox="1"/>
          <p:nvPr/>
        </p:nvSpPr>
        <p:spPr>
          <a:xfrm>
            <a:off x="6051587" y="5455526"/>
            <a:ext cx="4602716"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400" b="1" dirty="0">
                <a:solidFill>
                  <a:srgbClr val="09843C"/>
                </a:solidFill>
                <a:latin typeface="Quattrocento Sans"/>
                <a:ea typeface="Quattrocento Sans"/>
                <a:cs typeface="Quattrocento Sans"/>
                <a:sym typeface="Quattrocento Sans"/>
              </a:rPr>
              <a:t>TOTAL COBERTURA</a:t>
            </a:r>
          </a:p>
          <a:p>
            <a:pPr marL="0" marR="0" lvl="0" indent="0" algn="ctr" rtl="0">
              <a:spcBef>
                <a:spcPts val="0"/>
              </a:spcBef>
              <a:spcAft>
                <a:spcPts val="0"/>
              </a:spcAft>
              <a:buNone/>
            </a:pPr>
            <a:r>
              <a:rPr lang="es-CO" sz="2400" b="1" dirty="0">
                <a:solidFill>
                  <a:srgbClr val="09843C"/>
                </a:solidFill>
                <a:latin typeface="Quattrocento Sans"/>
                <a:ea typeface="Quattrocento Sans"/>
                <a:cs typeface="Quattrocento Sans"/>
                <a:sym typeface="Quattrocento Sans"/>
              </a:rPr>
              <a:t>Hablando Claro con el Gerente</a:t>
            </a:r>
          </a:p>
          <a:p>
            <a:pPr marL="0" marR="0" lvl="0" indent="0" algn="ctr" rtl="0">
              <a:spcBef>
                <a:spcPts val="0"/>
              </a:spcBef>
              <a:spcAft>
                <a:spcPts val="0"/>
              </a:spcAft>
              <a:buNone/>
            </a:pPr>
            <a:r>
              <a:rPr lang="es-CO" sz="2400" b="1" dirty="0">
                <a:solidFill>
                  <a:srgbClr val="09843C"/>
                </a:solidFill>
                <a:latin typeface="Quattrocento Sans"/>
                <a:ea typeface="Quattrocento Sans"/>
                <a:cs typeface="Quattrocento Sans"/>
                <a:sym typeface="Quattrocento Sans"/>
              </a:rPr>
              <a:t> 133</a:t>
            </a:r>
            <a:endParaRPr sz="2400" dirty="0"/>
          </a:p>
        </p:txBody>
      </p:sp>
      <p:cxnSp>
        <p:nvCxnSpPr>
          <p:cNvPr id="6" name="Conector recto 5">
            <a:extLst>
              <a:ext uri="{C183D7F6-B498-43B3-948B-1728B52AA6E4}">
                <adec:decorative xmlns:adec="http://schemas.microsoft.com/office/drawing/2017/decorative" val="1"/>
              </a:ext>
            </a:extLst>
          </p:cNvPr>
          <p:cNvCxnSpPr/>
          <p:nvPr/>
        </p:nvCxnSpPr>
        <p:spPr>
          <a:xfrm flipV="1">
            <a:off x="6666271" y="1710813"/>
            <a:ext cx="2025445" cy="2949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C183D7F6-B498-43B3-948B-1728B52AA6E4}">
                <adec:decorative xmlns:adec="http://schemas.microsoft.com/office/drawing/2017/decorative" val="1"/>
              </a:ext>
            </a:extLst>
          </p:cNvPr>
          <p:cNvCxnSpPr>
            <a:endCxn id="70" idx="0"/>
          </p:cNvCxnSpPr>
          <p:nvPr/>
        </p:nvCxnSpPr>
        <p:spPr>
          <a:xfrm>
            <a:off x="8680115" y="1710813"/>
            <a:ext cx="0" cy="19868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4462" y="-194581"/>
            <a:ext cx="12192000" cy="6858000"/>
          </a:xfrm>
          <a:prstGeom prst="rect">
            <a:avLst/>
          </a:prstGeom>
          <a:noFill/>
          <a:ln>
            <a:noFill/>
          </a:ln>
        </p:spPr>
      </p:pic>
      <p:grpSp>
        <p:nvGrpSpPr>
          <p:cNvPr id="377" name="Google Shape;377;p26" descr="Activación de voceros y CHEC Cumple 368&#10;&#10;mess zonales 602&#10;&#10;Hablando claro con el gerente 133&#10;&#10;otras acciones derivadas de la Estrategia de Dialogo 26"/>
          <p:cNvGrpSpPr/>
          <p:nvPr/>
        </p:nvGrpSpPr>
        <p:grpSpPr>
          <a:xfrm>
            <a:off x="150900" y="129812"/>
            <a:ext cx="8650514" cy="5521476"/>
            <a:chOff x="0" y="0"/>
            <a:chExt cx="8650514" cy="5521476"/>
          </a:xfrm>
        </p:grpSpPr>
        <p:sp>
          <p:nvSpPr>
            <p:cNvPr id="378" name="Google Shape;378;p26"/>
            <p:cNvSpPr/>
            <p:nvPr/>
          </p:nvSpPr>
          <p:spPr>
            <a:xfrm>
              <a:off x="0" y="0"/>
              <a:ext cx="8650514" cy="2484664"/>
            </a:xfrm>
            <a:prstGeom prst="roundRect">
              <a:avLst>
                <a:gd name="adj" fmla="val 10000"/>
              </a:avLst>
            </a:prstGeom>
            <a:solidFill>
              <a:srgbClr val="FFE8CA">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6"/>
            <p:cNvSpPr/>
            <p:nvPr/>
          </p:nvSpPr>
          <p:spPr>
            <a:xfrm>
              <a:off x="261897" y="331288"/>
              <a:ext cx="1889934" cy="1822087"/>
            </a:xfrm>
            <a:prstGeom prst="roundRect">
              <a:avLst>
                <a:gd name="adj" fmla="val 10000"/>
              </a:avLst>
            </a:prstGeom>
            <a:blipFill rotWithShape="1">
              <a:blip r:embed="rId4">
                <a:alphaModFix/>
              </a:blip>
              <a:stretch>
                <a:fillRect l="-16997" r="-16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6"/>
            <p:cNvSpPr/>
            <p:nvPr/>
          </p:nvSpPr>
          <p:spPr>
            <a:xfrm rot="10800000">
              <a:off x="261897" y="2484664"/>
              <a:ext cx="1889934" cy="3036812"/>
            </a:xfrm>
            <a:prstGeom prst="round2SameRect">
              <a:avLst>
                <a:gd name="adj1" fmla="val 105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6"/>
            <p:cNvSpPr txBox="1"/>
            <p:nvPr/>
          </p:nvSpPr>
          <p:spPr>
            <a:xfrm>
              <a:off x="261897" y="2484664"/>
              <a:ext cx="1889934" cy="3036812"/>
            </a:xfrm>
            <a:prstGeom prst="rect">
              <a:avLst/>
            </a:prstGeom>
            <a:solidFill>
              <a:schemeClr val="accent6">
                <a:lumMod val="60000"/>
                <a:lumOff val="40000"/>
              </a:schemeClr>
            </a:solidFill>
            <a:ln>
              <a:solidFill>
                <a:schemeClr val="accent6">
                  <a:lumMod val="75000"/>
                </a:schemeClr>
              </a:solid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chemeClr val="lt1"/>
                </a:buClr>
                <a:buSzPts val="2000"/>
                <a:buFont typeface="Quattrocento Sans"/>
                <a:buNone/>
              </a:pPr>
              <a:r>
                <a:rPr lang="es-CO" sz="2000" b="1" i="1" dirty="0">
                  <a:solidFill>
                    <a:schemeClr val="tx1"/>
                  </a:solidFill>
                  <a:latin typeface="Quattrocento Sans"/>
                  <a:ea typeface="Quattrocento Sans"/>
                  <a:cs typeface="Quattrocento Sans"/>
                  <a:sym typeface="Quattrocento Sans"/>
                </a:rPr>
                <a:t>Activación de Voceros y CHEC Cumple 20|9</a:t>
              </a:r>
            </a:p>
            <a:p>
              <a:pPr marL="0" marR="0" lvl="0" indent="0" algn="ctr" rtl="0">
                <a:lnSpc>
                  <a:spcPct val="90000"/>
                </a:lnSpc>
                <a:spcBef>
                  <a:spcPts val="0"/>
                </a:spcBef>
                <a:spcAft>
                  <a:spcPts val="0"/>
                </a:spcAft>
                <a:buClr>
                  <a:schemeClr val="lt1"/>
                </a:buClr>
                <a:buSzPts val="2000"/>
                <a:buFont typeface="Quattrocento Sans"/>
                <a:buNone/>
              </a:pPr>
              <a:endParaRPr dirty="0">
                <a:solidFill>
                  <a:schemeClr val="tx1"/>
                </a:solidFill>
              </a:endParaRPr>
            </a:p>
            <a:p>
              <a:pPr marL="0" marR="0" lvl="0" indent="0" algn="ctr" rtl="0">
                <a:lnSpc>
                  <a:spcPct val="90000"/>
                </a:lnSpc>
                <a:spcBef>
                  <a:spcPts val="70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lt1"/>
                </a:buClr>
                <a:buSzPts val="3600"/>
                <a:buFont typeface="Quattrocento Sans"/>
                <a:buNone/>
              </a:pPr>
              <a:r>
                <a:rPr lang="es-CO" sz="3600" b="1" dirty="0">
                  <a:solidFill>
                    <a:schemeClr val="tx1"/>
                  </a:solidFill>
                  <a:latin typeface="Quattrocento Sans"/>
                  <a:ea typeface="Quattrocento Sans"/>
                  <a:cs typeface="Quattrocento Sans"/>
                  <a:sym typeface="Quattrocento Sans"/>
                </a:rPr>
                <a:t>368</a:t>
              </a:r>
              <a:endParaRPr dirty="0">
                <a:solidFill>
                  <a:schemeClr val="tx1"/>
                </a:solidFill>
              </a:endParaRPr>
            </a:p>
          </p:txBody>
        </p:sp>
        <p:sp>
          <p:nvSpPr>
            <p:cNvPr id="382" name="Google Shape;382;p26"/>
            <p:cNvSpPr/>
            <p:nvPr/>
          </p:nvSpPr>
          <p:spPr>
            <a:xfrm>
              <a:off x="2340825" y="331288"/>
              <a:ext cx="1889934" cy="1822087"/>
            </a:xfrm>
            <a:prstGeom prst="roundRect">
              <a:avLst>
                <a:gd name="adj" fmla="val 10000"/>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26"/>
            <p:cNvSpPr/>
            <p:nvPr/>
          </p:nvSpPr>
          <p:spPr>
            <a:xfrm rot="10800000">
              <a:off x="2340825" y="2484664"/>
              <a:ext cx="1889934" cy="3036812"/>
            </a:xfrm>
            <a:prstGeom prst="round2SameRect">
              <a:avLst>
                <a:gd name="adj1" fmla="val 10500"/>
                <a:gd name="adj2" fmla="val 0"/>
              </a:avLst>
            </a:prstGeom>
            <a:solidFill>
              <a:srgbClr val="65E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6"/>
            <p:cNvSpPr txBox="1"/>
            <p:nvPr/>
          </p:nvSpPr>
          <p:spPr>
            <a:xfrm>
              <a:off x="2398947" y="2484664"/>
              <a:ext cx="1773690" cy="2978690"/>
            </a:xfrm>
            <a:prstGeom prst="rect">
              <a:avLst/>
            </a:prstGeom>
            <a:noFill/>
            <a:ln>
              <a:no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chemeClr val="lt1"/>
                </a:buClr>
                <a:buSzPts val="2000"/>
                <a:buFont typeface="Quattrocento Sans"/>
                <a:buNone/>
              </a:pPr>
              <a:r>
                <a:rPr lang="es-CO" sz="2000" b="1" i="1" dirty="0">
                  <a:solidFill>
                    <a:schemeClr val="tx1"/>
                  </a:solidFill>
                  <a:latin typeface="Quattrocento Sans"/>
                  <a:ea typeface="Quattrocento Sans"/>
                  <a:cs typeface="Quattrocento Sans"/>
                  <a:sym typeface="Quattrocento Sans"/>
                </a:rPr>
                <a:t>Mesas Zonales</a:t>
              </a:r>
              <a:endParaRPr b="1" dirty="0">
                <a:solidFill>
                  <a:schemeClr val="tx1"/>
                </a:solidFill>
              </a:endParaRPr>
            </a:p>
            <a:p>
              <a:pPr marL="0" marR="0" lvl="0" indent="0" algn="ctr" rtl="0">
                <a:lnSpc>
                  <a:spcPct val="90000"/>
                </a:lnSpc>
                <a:spcBef>
                  <a:spcPts val="70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lt1"/>
                </a:buClr>
                <a:buSzPts val="3600"/>
                <a:buFont typeface="Quattrocento Sans"/>
                <a:buNone/>
              </a:pPr>
              <a:r>
                <a:rPr lang="es-CO" sz="3600" b="1" dirty="0">
                  <a:solidFill>
                    <a:schemeClr val="tx1"/>
                  </a:solidFill>
                  <a:latin typeface="Quattrocento Sans"/>
                  <a:ea typeface="Quattrocento Sans"/>
                  <a:cs typeface="Quattrocento Sans"/>
                  <a:sym typeface="Quattrocento Sans"/>
                </a:rPr>
                <a:t>602</a:t>
              </a:r>
              <a:endParaRPr dirty="0">
                <a:solidFill>
                  <a:schemeClr val="tx1"/>
                </a:solidFill>
              </a:endParaRPr>
            </a:p>
          </p:txBody>
        </p:sp>
        <p:sp>
          <p:nvSpPr>
            <p:cNvPr id="385" name="Google Shape;385;p26"/>
            <p:cNvSpPr/>
            <p:nvPr/>
          </p:nvSpPr>
          <p:spPr>
            <a:xfrm>
              <a:off x="4419753" y="331288"/>
              <a:ext cx="1889934" cy="1822087"/>
            </a:xfrm>
            <a:prstGeom prst="roundRect">
              <a:avLst>
                <a:gd name="adj" fmla="val 10000"/>
              </a:avLst>
            </a:prstGeom>
            <a:blipFill rotWithShape="1">
              <a:blip r:embed="rId6">
                <a:alphaModFix/>
              </a:blip>
              <a:stretch>
                <a:fillRect l="-5999" r="-5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6"/>
            <p:cNvSpPr/>
            <p:nvPr/>
          </p:nvSpPr>
          <p:spPr>
            <a:xfrm rot="10800000">
              <a:off x="4419753" y="2484664"/>
              <a:ext cx="1889934" cy="3036812"/>
            </a:xfrm>
            <a:prstGeom prst="round2SameRect">
              <a:avLst>
                <a:gd name="adj1" fmla="val 10500"/>
                <a:gd name="adj2" fmla="val 0"/>
              </a:avLst>
            </a:prstGeom>
            <a:solidFill>
              <a:srgbClr val="3DE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26"/>
            <p:cNvSpPr txBox="1"/>
            <p:nvPr/>
          </p:nvSpPr>
          <p:spPr>
            <a:xfrm>
              <a:off x="4410492" y="2484664"/>
              <a:ext cx="1899195" cy="3036812"/>
            </a:xfrm>
            <a:prstGeom prst="rect">
              <a:avLst/>
            </a:prstGeom>
            <a:solidFill>
              <a:schemeClr val="accent6"/>
            </a:solidFill>
            <a:ln>
              <a:no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chemeClr val="lt1"/>
                </a:buClr>
                <a:buSzPts val="2000"/>
                <a:buFont typeface="Quattrocento Sans"/>
                <a:buNone/>
              </a:pPr>
              <a:r>
                <a:rPr lang="es-CO" sz="2000" b="1" i="1" dirty="0">
                  <a:solidFill>
                    <a:schemeClr val="tx1"/>
                  </a:solidFill>
                  <a:latin typeface="Quattrocento Sans"/>
                  <a:ea typeface="Quattrocento Sans"/>
                  <a:cs typeface="Quattrocento Sans"/>
                  <a:sym typeface="Quattrocento Sans"/>
                </a:rPr>
                <a:t>Hablando Claro con el Gerente</a:t>
              </a:r>
            </a:p>
            <a:p>
              <a:pPr marL="0" marR="0" lvl="0" indent="0" algn="ctr" rtl="0">
                <a:lnSpc>
                  <a:spcPct val="90000"/>
                </a:lnSpc>
                <a:spcBef>
                  <a:spcPts val="0"/>
                </a:spcBef>
                <a:spcAft>
                  <a:spcPts val="0"/>
                </a:spcAft>
                <a:buClr>
                  <a:schemeClr val="lt1"/>
                </a:buClr>
                <a:buSzPts val="2000"/>
                <a:buFont typeface="Quattrocento Sans"/>
                <a:buNone/>
              </a:pPr>
              <a:endParaRPr b="1" dirty="0">
                <a:solidFill>
                  <a:schemeClr val="tx1"/>
                </a:solidFill>
              </a:endParaRPr>
            </a:p>
            <a:p>
              <a:pPr marL="0" marR="0" lvl="0" indent="0" algn="ctr" rtl="0">
                <a:lnSpc>
                  <a:spcPct val="90000"/>
                </a:lnSpc>
                <a:spcBef>
                  <a:spcPts val="700"/>
                </a:spcBef>
                <a:spcAft>
                  <a:spcPts val="0"/>
                </a:spcAft>
                <a:buClr>
                  <a:schemeClr val="dk1"/>
                </a:buClr>
                <a:buSzPts val="2000"/>
                <a:buFont typeface="Calibri"/>
                <a:buNone/>
              </a:pPr>
              <a:endParaRPr lang="es-ES"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lt1"/>
                </a:buClr>
                <a:buSzPts val="3600"/>
                <a:buFont typeface="Quattrocento Sans"/>
                <a:buNone/>
              </a:pPr>
              <a:r>
                <a:rPr lang="es-ES" sz="3600" b="1" dirty="0">
                  <a:solidFill>
                    <a:schemeClr val="tx1"/>
                  </a:solidFill>
                  <a:latin typeface="Quattrocento Sans"/>
                  <a:ea typeface="Quattrocento Sans"/>
                  <a:cs typeface="Quattrocento Sans"/>
                  <a:sym typeface="Quattrocento Sans"/>
                </a:rPr>
                <a:t>133</a:t>
              </a:r>
              <a:endParaRPr dirty="0">
                <a:solidFill>
                  <a:schemeClr val="tx1"/>
                </a:solidFill>
              </a:endParaRPr>
            </a:p>
            <a:p>
              <a:pPr marL="0" marR="0" lvl="0" indent="0" algn="ctr" rtl="0">
                <a:lnSpc>
                  <a:spcPct val="90000"/>
                </a:lnSpc>
                <a:spcBef>
                  <a:spcPts val="126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p:txBody>
        </p:sp>
        <p:sp>
          <p:nvSpPr>
            <p:cNvPr id="388" name="Google Shape;388;p26"/>
            <p:cNvSpPr/>
            <p:nvPr/>
          </p:nvSpPr>
          <p:spPr>
            <a:xfrm>
              <a:off x="6498681" y="331288"/>
              <a:ext cx="1889934" cy="1822087"/>
            </a:xfrm>
            <a:prstGeom prst="roundRect">
              <a:avLst>
                <a:gd name="adj" fmla="val 10000"/>
              </a:avLst>
            </a:prstGeom>
            <a:blipFill rotWithShape="1">
              <a:blip r:embed="rId7">
                <a:alphaModFix/>
              </a:blip>
              <a:stretch>
                <a:fillRect l="-16997" r="-16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26"/>
            <p:cNvSpPr/>
            <p:nvPr/>
          </p:nvSpPr>
          <p:spPr>
            <a:xfrm rot="10800000">
              <a:off x="6604707" y="2484664"/>
              <a:ext cx="1889934" cy="3036812"/>
            </a:xfrm>
            <a:prstGeom prst="round2SameRect">
              <a:avLst>
                <a:gd name="adj1" fmla="val 10500"/>
                <a:gd name="adj2" fmla="val 0"/>
              </a:avLst>
            </a:prstGeom>
            <a:solidFill>
              <a:srgbClr val="599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26"/>
            <p:cNvSpPr txBox="1"/>
            <p:nvPr/>
          </p:nvSpPr>
          <p:spPr>
            <a:xfrm>
              <a:off x="6604707" y="2484664"/>
              <a:ext cx="1889933" cy="3036812"/>
            </a:xfrm>
            <a:prstGeom prst="rect">
              <a:avLst/>
            </a:prstGeom>
            <a:solidFill>
              <a:srgbClr val="00B050"/>
            </a:solidFill>
            <a:ln>
              <a:no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chemeClr val="lt1"/>
                </a:buClr>
                <a:buSzPts val="2000"/>
                <a:buFont typeface="Quattrocento Sans"/>
                <a:buNone/>
              </a:pPr>
              <a:r>
                <a:rPr lang="es-CO" sz="2000" b="1" i="1" dirty="0">
                  <a:solidFill>
                    <a:schemeClr val="tx1"/>
                  </a:solidFill>
                  <a:latin typeface="Quattrocento Sans"/>
                  <a:ea typeface="Quattrocento Sans"/>
                  <a:cs typeface="Quattrocento Sans"/>
                  <a:sym typeface="Quattrocento Sans"/>
                </a:rPr>
                <a:t>Otras acciones derivadas de la Estrategia de Diálogo</a:t>
              </a:r>
              <a:endParaRPr b="1" dirty="0">
                <a:solidFill>
                  <a:schemeClr val="tx1"/>
                </a:solidFill>
              </a:endParaRPr>
            </a:p>
            <a:p>
              <a:pPr marL="0" marR="0" lvl="0" indent="0" algn="ctr" rtl="0">
                <a:lnSpc>
                  <a:spcPct val="90000"/>
                </a:lnSpc>
                <a:spcBef>
                  <a:spcPts val="700"/>
                </a:spcBef>
                <a:spcAft>
                  <a:spcPts val="0"/>
                </a:spcAft>
                <a:buClr>
                  <a:schemeClr val="dk1"/>
                </a:buClr>
                <a:buSzPts val="2000"/>
                <a:buFont typeface="Calibri"/>
                <a:buNone/>
              </a:pPr>
              <a:endParaRPr sz="2000" dirty="0">
                <a:solidFill>
                  <a:schemeClr val="tx1"/>
                </a:solidFill>
                <a:latin typeface="Quattrocento Sans"/>
                <a:ea typeface="Quattrocento Sans"/>
                <a:cs typeface="Quattrocento Sans"/>
                <a:sym typeface="Quattrocento Sans"/>
              </a:endParaRPr>
            </a:p>
            <a:p>
              <a:pPr marL="0" marR="0" lvl="0" indent="0" algn="ctr" rtl="0">
                <a:lnSpc>
                  <a:spcPct val="90000"/>
                </a:lnSpc>
                <a:spcBef>
                  <a:spcPts val="700"/>
                </a:spcBef>
                <a:spcAft>
                  <a:spcPts val="0"/>
                </a:spcAft>
                <a:buClr>
                  <a:schemeClr val="lt1"/>
                </a:buClr>
                <a:buSzPts val="3600"/>
                <a:buFont typeface="Quattrocento Sans"/>
                <a:buNone/>
              </a:pPr>
              <a:r>
                <a:rPr lang="es-CO" sz="3600" b="1" dirty="0">
                  <a:solidFill>
                    <a:schemeClr val="tx1"/>
                  </a:solidFill>
                  <a:latin typeface="Quattrocento Sans"/>
                  <a:sym typeface="Quattrocento Sans"/>
                </a:rPr>
                <a:t>26</a:t>
              </a:r>
              <a:endParaRPr dirty="0">
                <a:solidFill>
                  <a:schemeClr val="tx1"/>
                </a:solidFill>
              </a:endParaRPr>
            </a:p>
          </p:txBody>
        </p:sp>
      </p:grpSp>
      <p:sp>
        <p:nvSpPr>
          <p:cNvPr id="392" name="Google Shape;392;p26">
            <a:extLst>
              <a:ext uri="{C183D7F6-B498-43B3-948B-1728B52AA6E4}">
                <adec:decorative xmlns:adec="http://schemas.microsoft.com/office/drawing/2017/decorative" val="1"/>
              </a:ext>
            </a:extLst>
          </p:cNvPr>
          <p:cNvSpPr/>
          <p:nvPr/>
        </p:nvSpPr>
        <p:spPr>
          <a:xfrm rot="2561662">
            <a:off x="9323408" y="986182"/>
            <a:ext cx="2526831" cy="1497496"/>
          </a:xfrm>
          <a:prstGeom prst="curvedDownArrow">
            <a:avLst>
              <a:gd name="adj1" fmla="val 25000"/>
              <a:gd name="adj2" fmla="val 50000"/>
              <a:gd name="adj3" fmla="val 25000"/>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ítulo 1">
            <a:extLst>
              <a:ext uri="{FF2B5EF4-FFF2-40B4-BE49-F238E27FC236}">
                <a16:creationId xmlns:a16="http://schemas.microsoft.com/office/drawing/2014/main" id="{15D58B28-A28C-4F95-B1B0-B3D38061B2FE}"/>
              </a:ext>
            </a:extLst>
          </p:cNvPr>
          <p:cNvSpPr>
            <a:spLocks noGrp="1"/>
          </p:cNvSpPr>
          <p:nvPr>
            <p:ph type="title"/>
          </p:nvPr>
        </p:nvSpPr>
        <p:spPr>
          <a:xfrm>
            <a:off x="8699687" y="3835359"/>
            <a:ext cx="3722629" cy="803588"/>
          </a:xfrm>
        </p:spPr>
        <p:txBody>
          <a:bodyPr>
            <a:normAutofit fontScale="90000"/>
          </a:bodyPr>
          <a:lstStyle/>
          <a:p>
            <a:pPr rtl="0"/>
            <a:r>
              <a:rPr lang="es-CO" sz="1800" b="1" i="0" dirty="0">
                <a:solidFill>
                  <a:srgbClr val="548235"/>
                </a:solidFill>
                <a:effectLst/>
                <a:latin typeface="Quattrocento Sans" panose="020B0502050000020003" pitchFamily="34" charset="0"/>
                <a:ea typeface="Quattrocento Sans" panose="020B0502050000020003" pitchFamily="34" charset="0"/>
                <a:cs typeface="Quattrocento Sans" panose="020B0502050000020003" pitchFamily="34" charset="0"/>
              </a:rPr>
              <a:t>COBERTURA  TOTAL ESTRATEGIA DE DIALOGO 2021</a:t>
            </a:r>
            <a:endParaRPr lang="es-CO" dirty="0">
              <a:effectLst/>
            </a:endParaRPr>
          </a:p>
          <a:p>
            <a:pPr rtl="0"/>
            <a:r>
              <a:rPr lang="es-CO" sz="4000" b="1" i="0" dirty="0">
                <a:solidFill>
                  <a:srgbClr val="548235"/>
                </a:solidFill>
                <a:effectLst/>
                <a:latin typeface="Quattrocento Sans" panose="020B0502050000020003" pitchFamily="34" charset="0"/>
                <a:ea typeface="Quattrocento Sans" panose="020B0502050000020003" pitchFamily="34" charset="0"/>
                <a:cs typeface="Quattrocento Sans" panose="020B0502050000020003" pitchFamily="34" charset="0"/>
              </a:rPr>
              <a:t>1.129 </a:t>
            </a:r>
            <a:r>
              <a:rPr lang="es-CO" sz="2400" b="1" i="0" dirty="0">
                <a:solidFill>
                  <a:srgbClr val="548235"/>
                </a:solidFill>
                <a:effectLst/>
                <a:latin typeface="Quattrocento Sans" panose="020B0502050000020003" pitchFamily="34" charset="0"/>
                <a:ea typeface="Quattrocento Sans" panose="020B0502050000020003" pitchFamily="34" charset="0"/>
                <a:cs typeface="Quattrocento Sans" panose="020B0502050000020003" pitchFamily="34" charset="0"/>
              </a:rPr>
              <a:t>Participantes</a:t>
            </a:r>
            <a:endParaRPr lang="es-CO" dirty="0">
              <a:effectLst/>
            </a:endParaRPr>
          </a:p>
          <a:p>
            <a:endParaRPr lang="es-C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 name="Título 2">
            <a:extLst>
              <a:ext uri="{FF2B5EF4-FFF2-40B4-BE49-F238E27FC236}">
                <a16:creationId xmlns:a16="http://schemas.microsoft.com/office/drawing/2014/main" id="{95AC9EA4-10C1-4D0A-09E6-C364A682543B}"/>
              </a:ext>
            </a:extLst>
          </p:cNvPr>
          <p:cNvSpPr>
            <a:spLocks noGrp="1"/>
          </p:cNvSpPr>
          <p:nvPr>
            <p:ph type="title"/>
          </p:nvPr>
        </p:nvSpPr>
        <p:spPr>
          <a:xfrm>
            <a:off x="8078755" y="2766218"/>
            <a:ext cx="3173963" cy="1325563"/>
          </a:xfrm>
        </p:spPr>
        <p:txBody>
          <a:bodyPr/>
          <a:lstStyle/>
          <a:p>
            <a:pPr rtl="0"/>
            <a:r>
              <a:rPr lang="es-CO" sz="44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LOGROS</a:t>
            </a:r>
            <a:endParaRPr lang="es-CO" dirty="0">
              <a:effectLst/>
            </a:endParaRPr>
          </a:p>
          <a:p>
            <a:endParaRPr lang="es-CO"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Words>
  <Application/>
  <PresentationFormat>Panorámica</PresentationFormat>
  <Paragraphs>146</Paragraphs>
  <Slides>11</Slides>
  <Notes>11</Notes>
  <HiddenSlides>0</HiddenSlides>
  <MMClips>0</MMClips>
  <ScaleCrop>false</ScaleCrop>
  <HeadingPairs>
    <vt:vector baseType="variant" size="6">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baseType="lpstr" size="18">
      <vt:lpstr>Arial Black</vt:lpstr>
      <vt:lpstr>Arial</vt:lpstr>
      <vt:lpstr>Overlock</vt:lpstr>
      <vt:lpstr>Calibri</vt:lpstr>
      <vt:lpstr>Quattrocento Sans</vt:lpstr>
      <vt:lpstr>Wingdings</vt:lpstr>
      <vt:lpstr>Tema de Office</vt:lpstr>
      <vt:lpstr>Estrategia de Diálogo</vt:lpstr>
      <vt:lpstr>ESQUEMA DE INTERVENCIÓN ESTRATEGIA DE DIÁLOGO HABLANDO CLARO  2021</vt:lpstr>
      <vt:lpstr>COBERTURAS</vt:lpstr>
      <vt:lpstr>ACTIVACIÓN DE VOCEROS </vt:lpstr>
      <vt:lpstr>ESTRATEGIA DE DIÁLOGO HABLANDO CLARO</vt:lpstr>
      <vt:lpstr>TEMAS MÁS PREGUNTADOS MESAS ZONALES 2021</vt:lpstr>
      <vt:lpstr>TEMAS MÁS PREGUNTADOS  MESAS ZONALES 2021 </vt:lpstr>
      <vt:lpstr>COBERTURA  TOTAL ESTRATEGIA DE DIALOGO 2021 1.129 Participantes </vt:lpstr>
      <vt:lpstr>LOGROS </vt:lpstr>
      <vt:lpstr>LOGROS</vt:lpstr>
      <vt:lpstr>LOGROS  </vt:lpstr>
    </vt:vector>
  </TitlesOfParts>
  <LinksUpToDate>false</LinksUpToDate>
  <SharedDoc>false</SharedDoc>
  <HyperlinksChanged>false</HyperlinksChanged>
  <AppVersion>16.0000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dc:creator>Grupo EPM</dc:creator>
  <cp:revision>0</cp:revision>
  <dc:title>Presentación de PowerPoint</dc:title>
</cp:coreProperties>
</file>

<file path=docProps/custom.xml><?xml version="1.0" encoding="utf-8"?>
<Properties xmlns="http://schemas.openxmlformats.org/officeDocument/2006/custom-properties" xmlns:vt="http://schemas.openxmlformats.org/officeDocument/2006/docPropsVTypes">
  <property pid="2" fmtid="{D5CDD505-2E9C-101B-9397-08002B2CF9AE}" name="my_tag_name">
    <vt:lpwstr>MetaClean sync </vt:lpwstr>
  </property>
</Properties>
</file>